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80" r:id="rId5"/>
    <p:sldId id="260" r:id="rId6"/>
    <p:sldId id="261" r:id="rId7"/>
    <p:sldId id="264" r:id="rId8"/>
    <p:sldId id="265" r:id="rId9"/>
    <p:sldId id="266" r:id="rId10"/>
    <p:sldId id="282" r:id="rId11"/>
    <p:sldId id="268" r:id="rId12"/>
    <p:sldId id="262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81" r:id="rId24"/>
    <p:sldId id="279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A8567B-E0E8-2B49-88E4-75D495184907}" v="57" dt="2022-05-02T02:02:58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00"/>
    <p:restoredTop sz="96296"/>
  </p:normalViewPr>
  <p:slideViewPr>
    <p:cSldViewPr snapToGrid="0" snapToObjects="1">
      <p:cViewPr varScale="1">
        <p:scale>
          <a:sx n="84" d="100"/>
          <a:sy n="84" d="100"/>
        </p:scale>
        <p:origin x="7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jiwala, Sun Rakeshkumar" userId="64753392-1e19-4167-bd03-3f0d1f6a88fa" providerId="ADAL" clId="{FBA8567B-E0E8-2B49-88E4-75D495184907}"/>
    <pc:docChg chg="undo redo custSel addSld delSld modSld modMainMaster">
      <pc:chgData name="Gajiwala, Sun Rakeshkumar" userId="64753392-1e19-4167-bd03-3f0d1f6a88fa" providerId="ADAL" clId="{FBA8567B-E0E8-2B49-88E4-75D495184907}" dt="2022-05-02T02:03:00.849" v="1956" actId="1076"/>
      <pc:docMkLst>
        <pc:docMk/>
      </pc:docMkLst>
      <pc:sldChg chg="addSp delSp modTransition delDesignElem">
        <pc:chgData name="Gajiwala, Sun Rakeshkumar" userId="64753392-1e19-4167-bd03-3f0d1f6a88fa" providerId="ADAL" clId="{FBA8567B-E0E8-2B49-88E4-75D495184907}" dt="2022-04-26T21:50:40.252" v="883"/>
        <pc:sldMkLst>
          <pc:docMk/>
          <pc:sldMk cId="3113845954" sldId="256"/>
        </pc:sldMkLst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113845954" sldId="256"/>
            <ac:spMk id="13" creationId="{16342306-C49E-412B-A56A-67DBDDD050BB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113845954" sldId="256"/>
            <ac:spMk id="14" creationId="{78E81931-EC11-4433-BB7B-ED42BAA2441E}"/>
          </ac:spMkLst>
        </pc:spChg>
      </pc:sldChg>
      <pc:sldChg chg="addSp delSp modSp mod modTransition delDesignElem">
        <pc:chgData name="Gajiwala, Sun Rakeshkumar" userId="64753392-1e19-4167-bd03-3f0d1f6a88fa" providerId="ADAL" clId="{FBA8567B-E0E8-2B49-88E4-75D495184907}" dt="2022-04-27T17:32:59.500" v="1296" actId="20577"/>
        <pc:sldMkLst>
          <pc:docMk/>
          <pc:sldMk cId="2049838452" sldId="257"/>
        </pc:sldMkLst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049838452" sldId="257"/>
            <ac:spMk id="8" creationId="{00A0D747-F38B-4A99-9985-62CE8C24765F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049838452" sldId="257"/>
            <ac:spMk id="10" creationId="{3D1BF32B-6CA3-4695-8A0C-1AC789B58D94}"/>
          </ac:spMkLst>
        </pc:spChg>
        <pc:spChg chg="mod">
          <ac:chgData name="Gajiwala, Sun Rakeshkumar" userId="64753392-1e19-4167-bd03-3f0d1f6a88fa" providerId="ADAL" clId="{FBA8567B-E0E8-2B49-88E4-75D495184907}" dt="2022-04-27T17:32:59.500" v="1296" actId="20577"/>
          <ac:spMkLst>
            <pc:docMk/>
            <pc:sldMk cId="2049838452" sldId="257"/>
            <ac:spMk id="13" creationId="{0794C8A3-F64F-D84F-1864-245BD693F2BE}"/>
          </ac:spMkLst>
        </pc:spChg>
      </pc:sldChg>
      <pc:sldChg chg="addSp delSp modTransition delDesignElem">
        <pc:chgData name="Gajiwala, Sun Rakeshkumar" userId="64753392-1e19-4167-bd03-3f0d1f6a88fa" providerId="ADAL" clId="{FBA8567B-E0E8-2B49-88E4-75D495184907}" dt="2022-04-26T21:50:40.252" v="883"/>
        <pc:sldMkLst>
          <pc:docMk/>
          <pc:sldMk cId="2217523220" sldId="258"/>
        </pc:sldMkLst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217523220" sldId="258"/>
            <ac:spMk id="8" creationId="{00A0D747-F38B-4A99-9985-62CE8C24765F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217523220" sldId="258"/>
            <ac:spMk id="10" creationId="{3D1BF32B-6CA3-4695-8A0C-1AC789B58D94}"/>
          </ac:spMkLst>
        </pc:spChg>
      </pc:sldChg>
      <pc:sldChg chg="addSp delSp modSp mod modTransition delDesignElem">
        <pc:chgData name="Gajiwala, Sun Rakeshkumar" userId="64753392-1e19-4167-bd03-3f0d1f6a88fa" providerId="ADAL" clId="{FBA8567B-E0E8-2B49-88E4-75D495184907}" dt="2022-04-26T21:50:40.252" v="883"/>
        <pc:sldMkLst>
          <pc:docMk/>
          <pc:sldMk cId="1624378934" sldId="260"/>
        </pc:sldMkLst>
        <pc:spChg chg="mod">
          <ac:chgData name="Gajiwala, Sun Rakeshkumar" userId="64753392-1e19-4167-bd03-3f0d1f6a88fa" providerId="ADAL" clId="{FBA8567B-E0E8-2B49-88E4-75D495184907}" dt="2022-04-26T21:45:10.419" v="750" actId="122"/>
          <ac:spMkLst>
            <pc:docMk/>
            <pc:sldMk cId="1624378934" sldId="260"/>
            <ac:spMk id="2" creationId="{A6F1BAEE-91C9-7B62-22C3-87B43A502CF3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624378934" sldId="260"/>
            <ac:spMk id="12" creationId="{93AA6387-EA0B-4830-8A2F-1D210770C346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624378934" sldId="260"/>
            <ac:spMk id="14" creationId="{1F4B87A8-B35E-46BD-8A29-7417D4420932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624378934" sldId="260"/>
            <ac:spMk id="16" creationId="{741354B6-32D1-4D6B-A425-733EAF0F3D11}"/>
          </ac:spMkLst>
        </pc:sp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1624378934" sldId="260"/>
            <ac:picMk id="8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1624378934" sldId="260"/>
            <ac:inkMk id="10" creationId="{24D29CCB-7956-4E3E-8880-304085F04BF4}"/>
          </ac:inkMkLst>
        </pc:inkChg>
      </pc:sldChg>
      <pc:sldChg chg="modSp mod modTransition">
        <pc:chgData name="Gajiwala, Sun Rakeshkumar" userId="64753392-1e19-4167-bd03-3f0d1f6a88fa" providerId="ADAL" clId="{FBA8567B-E0E8-2B49-88E4-75D495184907}" dt="2022-04-26T21:50:40.252" v="883"/>
        <pc:sldMkLst>
          <pc:docMk/>
          <pc:sldMk cId="2986281872" sldId="261"/>
        </pc:sldMkLst>
        <pc:spChg chg="mod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986281872" sldId="261"/>
            <ac:spMk id="2" creationId="{6DC4B956-B171-2617-0A2D-5A2148694EDF}"/>
          </ac:spMkLst>
        </pc:spChg>
        <pc:spChg chg="mod">
          <ac:chgData name="Gajiwala, Sun Rakeshkumar" userId="64753392-1e19-4167-bd03-3f0d1f6a88fa" providerId="ADAL" clId="{FBA8567B-E0E8-2B49-88E4-75D495184907}" dt="2022-04-26T21:45:27.033" v="755" actId="14100"/>
          <ac:spMkLst>
            <pc:docMk/>
            <pc:sldMk cId="2986281872" sldId="261"/>
            <ac:spMk id="4" creationId="{C1BE2395-C54B-59F9-7899-E74B4888E2AE}"/>
          </ac:spMkLst>
        </pc:spChg>
        <pc:picChg chg="mod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2986281872" sldId="261"/>
            <ac:picMk id="5" creationId="{52982506-2538-30C1-2A93-8DDDA7DD93D5}"/>
          </ac:picMkLst>
        </pc:picChg>
      </pc:sldChg>
      <pc:sldChg chg="addSp delSp modSp mod modTransition delDesignElem">
        <pc:chgData name="Gajiwala, Sun Rakeshkumar" userId="64753392-1e19-4167-bd03-3f0d1f6a88fa" providerId="ADAL" clId="{FBA8567B-E0E8-2B49-88E4-75D495184907}" dt="2022-04-26T21:51:45.129" v="899" actId="1582"/>
        <pc:sldMkLst>
          <pc:docMk/>
          <pc:sldMk cId="599475767" sldId="262"/>
        </pc:sldMkLst>
        <pc:spChg chg="mod">
          <ac:chgData name="Gajiwala, Sun Rakeshkumar" userId="64753392-1e19-4167-bd03-3f0d1f6a88fa" providerId="ADAL" clId="{FBA8567B-E0E8-2B49-88E4-75D495184907}" dt="2022-04-26T21:50:36.646" v="878" actId="403"/>
          <ac:spMkLst>
            <pc:docMk/>
            <pc:sldMk cId="599475767" sldId="262"/>
            <ac:spMk id="3" creationId="{BC1B6515-59FB-074E-8CCA-A9BAAB627E31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599475767" sldId="262"/>
            <ac:spMk id="18" creationId="{FCE8BBC4-555B-4EEA-8B5C-5B44656F9D73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599475767" sldId="262"/>
            <ac:spMk id="19" creationId="{44704DC3-DE99-4AC8-9945-00EF66EBB0A3}"/>
          </ac:spMkLst>
        </pc:spChg>
        <pc:cxnChg chg="add del mod">
          <ac:chgData name="Gajiwala, Sun Rakeshkumar" userId="64753392-1e19-4167-bd03-3f0d1f6a88fa" providerId="ADAL" clId="{FBA8567B-E0E8-2B49-88E4-75D495184907}" dt="2022-04-26T21:51:45.129" v="899" actId="1582"/>
          <ac:cxnSpMkLst>
            <pc:docMk/>
            <pc:sldMk cId="599475767" sldId="262"/>
            <ac:cxnSpMk id="6" creationId="{659B2C49-4F4E-89EF-6A23-94B8C2ED4E86}"/>
          </ac:cxnSpMkLst>
        </pc:cxnChg>
      </pc:sldChg>
      <pc:sldChg chg="addSp delSp modSp mod modTransition delDesignElem">
        <pc:chgData name="Gajiwala, Sun Rakeshkumar" userId="64753392-1e19-4167-bd03-3f0d1f6a88fa" providerId="ADAL" clId="{FBA8567B-E0E8-2B49-88E4-75D495184907}" dt="2022-05-02T02:03:00.849" v="1956" actId="1076"/>
        <pc:sldMkLst>
          <pc:docMk/>
          <pc:sldMk cId="3573918962" sldId="263"/>
        </pc:sldMkLst>
        <pc:spChg chg="mod">
          <ac:chgData name="Gajiwala, Sun Rakeshkumar" userId="64753392-1e19-4167-bd03-3f0d1f6a88fa" providerId="ADAL" clId="{FBA8567B-E0E8-2B49-88E4-75D495184907}" dt="2022-04-26T21:53:52.269" v="916" actId="27636"/>
          <ac:spMkLst>
            <pc:docMk/>
            <pc:sldMk cId="3573918962" sldId="263"/>
            <ac:spMk id="2" creationId="{236A3E35-E603-ED63-DD0E-807E0012A034}"/>
          </ac:spMkLst>
        </pc:spChg>
        <pc:spChg chg="add mod">
          <ac:chgData name="Gajiwala, Sun Rakeshkumar" userId="64753392-1e19-4167-bd03-3f0d1f6a88fa" providerId="ADAL" clId="{FBA8567B-E0E8-2B49-88E4-75D495184907}" dt="2022-05-02T02:02:57.291" v="1954" actId="478"/>
          <ac:spMkLst>
            <pc:docMk/>
            <pc:sldMk cId="3573918962" sldId="263"/>
            <ac:spMk id="4" creationId="{7DBB27E4-B2D6-4E20-E0DB-10FED229C333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573918962" sldId="263"/>
            <ac:spMk id="22" creationId="{8EF7D2E8-5F8A-4E0B-9647-8072A94A09CA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573918962" sldId="263"/>
            <ac:spMk id="23" creationId="{86A6E2CC-84C1-424C-A664-BC849F6D0AC7}"/>
          </ac:spMkLst>
        </pc:spChg>
        <pc:picChg chg="add mod">
          <ac:chgData name="Gajiwala, Sun Rakeshkumar" userId="64753392-1e19-4167-bd03-3f0d1f6a88fa" providerId="ADAL" clId="{FBA8567B-E0E8-2B49-88E4-75D495184907}" dt="2022-05-02T02:03:00.849" v="1956" actId="1076"/>
          <ac:picMkLst>
            <pc:docMk/>
            <pc:sldMk cId="3573918962" sldId="263"/>
            <ac:picMk id="5" creationId="{7C213A7E-755D-134D-8250-B8FCDF0CD5D1}"/>
          </ac:picMkLst>
        </pc:picChg>
        <pc:picChg chg="del">
          <ac:chgData name="Gajiwala, Sun Rakeshkumar" userId="64753392-1e19-4167-bd03-3f0d1f6a88fa" providerId="ADAL" clId="{FBA8567B-E0E8-2B49-88E4-75D495184907}" dt="2022-05-02T02:02:57.291" v="1954" actId="478"/>
          <ac:picMkLst>
            <pc:docMk/>
            <pc:sldMk cId="3573918962" sldId="263"/>
            <ac:picMk id="6" creationId="{8C83AFF8-8DBE-98F6-146C-09EA056F0C3D}"/>
          </ac:picMkLst>
        </pc:pic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3573918962" sldId="263"/>
            <ac:picMk id="11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3573918962" sldId="263"/>
            <ac:inkMk id="21" creationId="{24D29CCB-7956-4E3E-8880-304085F04BF4}"/>
          </ac:inkMkLst>
        </pc:inkChg>
      </pc:sldChg>
      <pc:sldChg chg="addSp delSp modSp mod modTransition delDesignElem">
        <pc:chgData name="Gajiwala, Sun Rakeshkumar" userId="64753392-1e19-4167-bd03-3f0d1f6a88fa" providerId="ADAL" clId="{FBA8567B-E0E8-2B49-88E4-75D495184907}" dt="2022-04-26T21:50:40.252" v="883"/>
        <pc:sldMkLst>
          <pc:docMk/>
          <pc:sldMk cId="2452652844" sldId="264"/>
        </pc:sldMkLst>
        <pc:spChg chg="mod">
          <ac:chgData name="Gajiwala, Sun Rakeshkumar" userId="64753392-1e19-4167-bd03-3f0d1f6a88fa" providerId="ADAL" clId="{FBA8567B-E0E8-2B49-88E4-75D495184907}" dt="2022-04-26T21:45:46.232" v="757" actId="1076"/>
          <ac:spMkLst>
            <pc:docMk/>
            <pc:sldMk cId="2452652844" sldId="264"/>
            <ac:spMk id="4" creationId="{A1766C58-4F77-A4EF-FF77-E1696851348E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452652844" sldId="264"/>
            <ac:spMk id="28" creationId="{F821940F-7A1D-4ACC-85B4-A932898ABB37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452652844" sldId="264"/>
            <ac:spMk id="29" creationId="{BAB0BC72-1C3A-421F-AB0A-D480DA93F959}"/>
          </ac:spMkLst>
        </pc:sp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2452652844" sldId="264"/>
            <ac:picMk id="26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2452652844" sldId="264"/>
            <ac:inkMk id="27" creationId="{24D29CCB-7956-4E3E-8880-304085F04BF4}"/>
          </ac:inkMkLst>
        </pc:inkChg>
        <pc:cxnChg chg="mod">
          <ac:chgData name="Gajiwala, Sun Rakeshkumar" userId="64753392-1e19-4167-bd03-3f0d1f6a88fa" providerId="ADAL" clId="{FBA8567B-E0E8-2B49-88E4-75D495184907}" dt="2022-04-26T21:45:39.100" v="756" actId="1076"/>
          <ac:cxnSpMkLst>
            <pc:docMk/>
            <pc:sldMk cId="2452652844" sldId="264"/>
            <ac:cxnSpMk id="7" creationId="{50FD0199-A526-F784-6FD6-5DC3DCF2342A}"/>
          </ac:cxnSpMkLst>
        </pc:cxnChg>
      </pc:sldChg>
      <pc:sldChg chg="addSp modSp mod modTransition">
        <pc:chgData name="Gajiwala, Sun Rakeshkumar" userId="64753392-1e19-4167-bd03-3f0d1f6a88fa" providerId="ADAL" clId="{FBA8567B-E0E8-2B49-88E4-75D495184907}" dt="2022-04-26T21:50:40.252" v="883"/>
        <pc:sldMkLst>
          <pc:docMk/>
          <pc:sldMk cId="2886572296" sldId="265"/>
        </pc:sldMkLst>
        <pc:picChg chg="mod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2886572296" sldId="265"/>
            <ac:picMk id="5" creationId="{476494A8-77A6-B736-FFC3-F93D3E06E563}"/>
          </ac:picMkLst>
        </pc:picChg>
        <pc:cxnChg chg="add mod">
          <ac:chgData name="Gajiwala, Sun Rakeshkumar" userId="64753392-1e19-4167-bd03-3f0d1f6a88fa" providerId="ADAL" clId="{FBA8567B-E0E8-2B49-88E4-75D495184907}" dt="2022-04-26T21:46:12.658" v="765" actId="1036"/>
          <ac:cxnSpMkLst>
            <pc:docMk/>
            <pc:sldMk cId="2886572296" sldId="265"/>
            <ac:cxnSpMk id="9" creationId="{E8D6BBC9-30CD-53C8-3354-882771718531}"/>
          </ac:cxnSpMkLst>
        </pc:cxnChg>
      </pc:sldChg>
      <pc:sldChg chg="addSp delSp modSp mod modTransition delDesignElem">
        <pc:chgData name="Gajiwala, Sun Rakeshkumar" userId="64753392-1e19-4167-bd03-3f0d1f6a88fa" providerId="ADAL" clId="{FBA8567B-E0E8-2B49-88E4-75D495184907}" dt="2022-04-26T21:50:40.252" v="883"/>
        <pc:sldMkLst>
          <pc:docMk/>
          <pc:sldMk cId="3751399759" sldId="266"/>
        </pc:sldMkLst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751399759" sldId="266"/>
            <ac:spMk id="12" creationId="{FCE8BBC4-555B-4EEA-8B5C-5B44656F9D73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751399759" sldId="266"/>
            <ac:spMk id="14" creationId="{44704DC3-DE99-4AC8-9945-00EF66EBB0A3}"/>
          </ac:spMkLst>
        </pc:sp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3751399759" sldId="266"/>
            <ac:picMk id="8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3751399759" sldId="266"/>
            <ac:inkMk id="10" creationId="{24D29CCB-7956-4E3E-8880-304085F04BF4}"/>
          </ac:inkMkLst>
        </pc:inkChg>
        <pc:cxnChg chg="add mod">
          <ac:chgData name="Gajiwala, Sun Rakeshkumar" userId="64753392-1e19-4167-bd03-3f0d1f6a88fa" providerId="ADAL" clId="{FBA8567B-E0E8-2B49-88E4-75D495184907}" dt="2022-04-26T21:46:30.525" v="770" actId="1038"/>
          <ac:cxnSpMkLst>
            <pc:docMk/>
            <pc:sldMk cId="3751399759" sldId="266"/>
            <ac:cxnSpMk id="9" creationId="{F206A824-FF88-00FB-6C4D-8871ED53C0EB}"/>
          </ac:cxnSpMkLst>
        </pc:cxnChg>
      </pc:sldChg>
      <pc:sldChg chg="addSp delSp modSp mod modTransition delDesignElem">
        <pc:chgData name="Gajiwala, Sun Rakeshkumar" userId="64753392-1e19-4167-bd03-3f0d1f6a88fa" providerId="ADAL" clId="{FBA8567B-E0E8-2B49-88E4-75D495184907}" dt="2022-04-27T17:40:15.567" v="1301"/>
        <pc:sldMkLst>
          <pc:docMk/>
          <pc:sldMk cId="3640216677" sldId="268"/>
        </pc:sldMkLst>
        <pc:spChg chg="mod">
          <ac:chgData name="Gajiwala, Sun Rakeshkumar" userId="64753392-1e19-4167-bd03-3f0d1f6a88fa" providerId="ADAL" clId="{FBA8567B-E0E8-2B49-88E4-75D495184907}" dt="2022-04-27T17:40:03.153" v="1297" actId="1076"/>
          <ac:spMkLst>
            <pc:docMk/>
            <pc:sldMk cId="3640216677" sldId="268"/>
            <ac:spMk id="2" creationId="{693B4BAB-5D77-A3B8-C4C6-085A6B5D37E6}"/>
          </ac:spMkLst>
        </pc:spChg>
        <pc:spChg chg="add del mod">
          <ac:chgData name="Gajiwala, Sun Rakeshkumar" userId="64753392-1e19-4167-bd03-3f0d1f6a88fa" providerId="ADAL" clId="{FBA8567B-E0E8-2B49-88E4-75D495184907}" dt="2022-04-27T17:40:15.567" v="1301"/>
          <ac:spMkLst>
            <pc:docMk/>
            <pc:sldMk cId="3640216677" sldId="268"/>
            <ac:spMk id="3" creationId="{D4C9B420-563C-3C9C-1A6F-69BE1DC6A036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640216677" sldId="268"/>
            <ac:spMk id="30" creationId="{3C47741D-36A8-4C70-BBA7-B31B9E7378B2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640216677" sldId="268"/>
            <ac:spMk id="32" creationId="{9E86B748-A671-4409-B64C-3B8939825B45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640216677" sldId="268"/>
            <ac:spMk id="34" creationId="{06A3FFF4-52D9-44D8-8971-2079F1B437D8}"/>
          </ac:spMkLst>
        </pc:spChg>
        <pc:picChg chg="mod">
          <ac:chgData name="Gajiwala, Sun Rakeshkumar" userId="64753392-1e19-4167-bd03-3f0d1f6a88fa" providerId="ADAL" clId="{FBA8567B-E0E8-2B49-88E4-75D495184907}" dt="2022-04-27T17:40:07.583" v="1298" actId="1076"/>
          <ac:picMkLst>
            <pc:docMk/>
            <pc:sldMk cId="3640216677" sldId="268"/>
            <ac:picMk id="4" creationId="{48154376-FE04-8E5A-A4A1-1235814DE683}"/>
          </ac:picMkLst>
        </pc:pic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3640216677" sldId="268"/>
            <ac:picMk id="26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3640216677" sldId="268"/>
            <ac:inkMk id="28" creationId="{24D29CCB-7956-4E3E-8880-304085F04BF4}"/>
          </ac:inkMkLst>
        </pc:inkChg>
      </pc:sldChg>
      <pc:sldChg chg="addSp delSp modSp mod modTransition delDesignElem">
        <pc:chgData name="Gajiwala, Sun Rakeshkumar" userId="64753392-1e19-4167-bd03-3f0d1f6a88fa" providerId="ADAL" clId="{FBA8567B-E0E8-2B49-88E4-75D495184907}" dt="2022-05-02T01:37:48.258" v="1307" actId="1076"/>
        <pc:sldMkLst>
          <pc:docMk/>
          <pc:sldMk cId="1958288498" sldId="269"/>
        </pc:sldMkLst>
        <pc:spChg chg="mod">
          <ac:chgData name="Gajiwala, Sun Rakeshkumar" userId="64753392-1e19-4167-bd03-3f0d1f6a88fa" providerId="ADAL" clId="{FBA8567B-E0E8-2B49-88E4-75D495184907}" dt="2022-04-26T21:52:14.234" v="902" actId="1036"/>
          <ac:spMkLst>
            <pc:docMk/>
            <pc:sldMk cId="1958288498" sldId="269"/>
            <ac:spMk id="2" creationId="{3BF505C8-A89D-6CF2-038A-0F5D79F1B932}"/>
          </ac:spMkLst>
        </pc:spChg>
        <pc:spChg chg="add del mod">
          <ac:chgData name="Gajiwala, Sun Rakeshkumar" userId="64753392-1e19-4167-bd03-3f0d1f6a88fa" providerId="ADAL" clId="{FBA8567B-E0E8-2B49-88E4-75D495184907}" dt="2022-05-02T01:37:23.949" v="1303"/>
          <ac:spMkLst>
            <pc:docMk/>
            <pc:sldMk cId="1958288498" sldId="269"/>
            <ac:spMk id="4" creationId="{8A5727F9-41F1-1338-9F9F-7E4CF29A3358}"/>
          </ac:spMkLst>
        </pc:spChg>
        <pc:spChg chg="add del mod">
          <ac:chgData name="Gajiwala, Sun Rakeshkumar" userId="64753392-1e19-4167-bd03-3f0d1f6a88fa" providerId="ADAL" clId="{FBA8567B-E0E8-2B49-88E4-75D495184907}" dt="2022-04-26T21:49:55.814" v="859" actId="767"/>
          <ac:spMkLst>
            <pc:docMk/>
            <pc:sldMk cId="1958288498" sldId="269"/>
            <ac:spMk id="7" creationId="{C80E4095-4A3B-3D0B-4BF5-A84AD6A0EE80}"/>
          </ac:spMkLst>
        </pc:spChg>
        <pc:spChg chg="add del">
          <ac:chgData name="Gajiwala, Sun Rakeshkumar" userId="64753392-1e19-4167-bd03-3f0d1f6a88fa" providerId="ADAL" clId="{FBA8567B-E0E8-2B49-88E4-75D495184907}" dt="2022-04-26T21:50:23.917" v="863" actId="26606"/>
          <ac:spMkLst>
            <pc:docMk/>
            <pc:sldMk cId="1958288498" sldId="269"/>
            <ac:spMk id="8" creationId="{5DCB5928-DC7D-4612-9922-441966E15627}"/>
          </ac:spMkLst>
        </pc:spChg>
        <pc:spChg chg="add del">
          <ac:chgData name="Gajiwala, Sun Rakeshkumar" userId="64753392-1e19-4167-bd03-3f0d1f6a88fa" providerId="ADAL" clId="{FBA8567B-E0E8-2B49-88E4-75D495184907}" dt="2022-04-26T21:50:23.917" v="863" actId="26606"/>
          <ac:spMkLst>
            <pc:docMk/>
            <pc:sldMk cId="1958288498" sldId="269"/>
            <ac:spMk id="9" creationId="{682C1161-1736-45EC-99B7-33F3CAE9D517}"/>
          </ac:spMkLst>
        </pc:spChg>
        <pc:spChg chg="add del">
          <ac:chgData name="Gajiwala, Sun Rakeshkumar" userId="64753392-1e19-4167-bd03-3f0d1f6a88fa" providerId="ADAL" clId="{FBA8567B-E0E8-2B49-88E4-75D495184907}" dt="2022-04-26T21:50:23.917" v="863" actId="26606"/>
          <ac:spMkLst>
            <pc:docMk/>
            <pc:sldMk cId="1958288498" sldId="269"/>
            <ac:spMk id="10" creationId="{84D4DDB8-B68F-45B0-9F62-C4279996F672}"/>
          </ac:spMkLst>
        </pc:spChg>
        <pc:spChg chg="add del">
          <ac:chgData name="Gajiwala, Sun Rakeshkumar" userId="64753392-1e19-4167-bd03-3f0d1f6a88fa" providerId="ADAL" clId="{FBA8567B-E0E8-2B49-88E4-75D495184907}" dt="2022-04-26T21:50:23.917" v="863" actId="26606"/>
          <ac:spMkLst>
            <pc:docMk/>
            <pc:sldMk cId="1958288498" sldId="269"/>
            <ac:spMk id="12" creationId="{AF2F604E-43BE-4DC3-B983-E071523364F8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958288498" sldId="269"/>
            <ac:spMk id="15" creationId="{7DA3C418-758E-4180-A5D0-8655D6804587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958288498" sldId="269"/>
            <ac:spMk id="17" creationId="{28C8EF06-5EC3-4883-AFAF-D74FF46550FB}"/>
          </ac:spMkLst>
        </pc:spChg>
        <pc:spChg chg="add del">
          <ac:chgData name="Gajiwala, Sun Rakeshkumar" userId="64753392-1e19-4167-bd03-3f0d1f6a88fa" providerId="ADAL" clId="{FBA8567B-E0E8-2B49-88E4-75D495184907}" dt="2022-04-26T21:50:23.917" v="863" actId="26606"/>
          <ac:spMkLst>
            <pc:docMk/>
            <pc:sldMk cId="1958288498" sldId="269"/>
            <ac:spMk id="19" creationId="{08C9B587-E65E-4B52-B37C-ABEBB6E87928}"/>
          </ac:spMkLst>
        </pc:spChg>
        <pc:picChg chg="add mod">
          <ac:chgData name="Gajiwala, Sun Rakeshkumar" userId="64753392-1e19-4167-bd03-3f0d1f6a88fa" providerId="ADAL" clId="{FBA8567B-E0E8-2B49-88E4-75D495184907}" dt="2022-05-02T01:37:48.258" v="1307" actId="1076"/>
          <ac:picMkLst>
            <pc:docMk/>
            <pc:sldMk cId="1958288498" sldId="269"/>
            <ac:picMk id="5" creationId="{0F8E1AF9-E913-BAFE-591E-00C0C1BCA8F3}"/>
          </ac:picMkLst>
        </pc:picChg>
        <pc:picChg chg="del mod">
          <ac:chgData name="Gajiwala, Sun Rakeshkumar" userId="64753392-1e19-4167-bd03-3f0d1f6a88fa" providerId="ADAL" clId="{FBA8567B-E0E8-2B49-88E4-75D495184907}" dt="2022-05-02T01:36:16.950" v="1302" actId="478"/>
          <ac:picMkLst>
            <pc:docMk/>
            <pc:sldMk cId="1958288498" sldId="269"/>
            <ac:picMk id="6" creationId="{99479151-E6E7-4B6E-B863-454629B419B0}"/>
          </ac:picMkLst>
        </pc:pic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1958288498" sldId="269"/>
            <ac:picMk id="11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1958288498" sldId="269"/>
            <ac:inkMk id="13" creationId="{24D29CCB-7956-4E3E-8880-304085F04BF4}"/>
          </ac:inkMkLst>
        </pc:inkChg>
      </pc:sldChg>
      <pc:sldChg chg="addSp delSp modSp mod modTransition delDesignElem">
        <pc:chgData name="Gajiwala, Sun Rakeshkumar" userId="64753392-1e19-4167-bd03-3f0d1f6a88fa" providerId="ADAL" clId="{FBA8567B-E0E8-2B49-88E4-75D495184907}" dt="2022-04-26T21:52:46.365" v="904" actId="1076"/>
        <pc:sldMkLst>
          <pc:docMk/>
          <pc:sldMk cId="2098648431" sldId="270"/>
        </pc:sldMkLst>
        <pc:spChg chg="mod">
          <ac:chgData name="Gajiwala, Sun Rakeshkumar" userId="64753392-1e19-4167-bd03-3f0d1f6a88fa" providerId="ADAL" clId="{FBA8567B-E0E8-2B49-88E4-75D495184907}" dt="2022-04-26T21:52:46.365" v="904" actId="1076"/>
          <ac:spMkLst>
            <pc:docMk/>
            <pc:sldMk cId="2098648431" sldId="270"/>
            <ac:spMk id="2" creationId="{354DC362-9EC3-98B2-98DE-4AECE12D9201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098648431" sldId="270"/>
            <ac:spMk id="19" creationId="{16342306-C49E-412B-A56A-67DBDDD050BB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098648431" sldId="270"/>
            <ac:spMk id="20" creationId="{78E81931-EC11-4433-BB7B-ED42BAA2441E}"/>
          </ac:spMkLst>
        </pc:sp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2098648431" sldId="270"/>
            <ac:picMk id="17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2098648431" sldId="270"/>
            <ac:inkMk id="18" creationId="{24D29CCB-7956-4E3E-8880-304085F04BF4}"/>
          </ac:inkMkLst>
        </pc:inkChg>
      </pc:sldChg>
      <pc:sldChg chg="addSp delSp modSp mod modTransition delDesignElem">
        <pc:chgData name="Gajiwala, Sun Rakeshkumar" userId="64753392-1e19-4167-bd03-3f0d1f6a88fa" providerId="ADAL" clId="{FBA8567B-E0E8-2B49-88E4-75D495184907}" dt="2022-05-02T01:56:12.580" v="1896" actId="1076"/>
        <pc:sldMkLst>
          <pc:docMk/>
          <pc:sldMk cId="3688217621" sldId="271"/>
        </pc:sldMkLst>
        <pc:spChg chg="mod">
          <ac:chgData name="Gajiwala, Sun Rakeshkumar" userId="64753392-1e19-4167-bd03-3f0d1f6a88fa" providerId="ADAL" clId="{FBA8567B-E0E8-2B49-88E4-75D495184907}" dt="2022-04-26T21:53:17.303" v="911" actId="27636"/>
          <ac:spMkLst>
            <pc:docMk/>
            <pc:sldMk cId="3688217621" sldId="271"/>
            <ac:spMk id="2" creationId="{21F99882-06A9-075F-F18D-79F9EF687EFC}"/>
          </ac:spMkLst>
        </pc:spChg>
        <pc:spChg chg="add mod">
          <ac:chgData name="Gajiwala, Sun Rakeshkumar" userId="64753392-1e19-4167-bd03-3f0d1f6a88fa" providerId="ADAL" clId="{FBA8567B-E0E8-2B49-88E4-75D495184907}" dt="2022-05-02T01:56:03.206" v="1892" actId="478"/>
          <ac:spMkLst>
            <pc:docMk/>
            <pc:sldMk cId="3688217621" sldId="271"/>
            <ac:spMk id="5" creationId="{29977E09-D599-9A46-0214-B97B82E613E2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688217621" sldId="271"/>
            <ac:spMk id="29" creationId="{8EF7D2E8-5F8A-4E0B-9647-8072A94A09CA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688217621" sldId="271"/>
            <ac:spMk id="30" creationId="{86A6E2CC-84C1-424C-A664-BC849F6D0AC7}"/>
          </ac:spMkLst>
        </pc:spChg>
        <pc:picChg chg="del">
          <ac:chgData name="Gajiwala, Sun Rakeshkumar" userId="64753392-1e19-4167-bd03-3f0d1f6a88fa" providerId="ADAL" clId="{FBA8567B-E0E8-2B49-88E4-75D495184907}" dt="2022-05-02T01:56:03.206" v="1892" actId="478"/>
          <ac:picMkLst>
            <pc:docMk/>
            <pc:sldMk cId="3688217621" sldId="271"/>
            <ac:picMk id="4" creationId="{8686BCCB-CE0E-95D1-2401-84A8394023E9}"/>
          </ac:picMkLst>
        </pc:picChg>
        <pc:picChg chg="add mod">
          <ac:chgData name="Gajiwala, Sun Rakeshkumar" userId="64753392-1e19-4167-bd03-3f0d1f6a88fa" providerId="ADAL" clId="{FBA8567B-E0E8-2B49-88E4-75D495184907}" dt="2022-05-02T01:56:12.580" v="1896" actId="1076"/>
          <ac:picMkLst>
            <pc:docMk/>
            <pc:sldMk cId="3688217621" sldId="271"/>
            <ac:picMk id="6" creationId="{A9124FEB-6DAF-09D6-8D45-4EA632B2A796}"/>
          </ac:picMkLst>
        </pc:pic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3688217621" sldId="271"/>
            <ac:picMk id="20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3688217621" sldId="271"/>
            <ac:inkMk id="28" creationId="{24D29CCB-7956-4E3E-8880-304085F04BF4}"/>
          </ac:inkMkLst>
        </pc:inkChg>
      </pc:sldChg>
      <pc:sldChg chg="addSp delSp modSp mod modTransition delDesignElem">
        <pc:chgData name="Gajiwala, Sun Rakeshkumar" userId="64753392-1e19-4167-bd03-3f0d1f6a88fa" providerId="ADAL" clId="{FBA8567B-E0E8-2B49-88E4-75D495184907}" dt="2022-05-02T01:57:23.884" v="1912" actId="1038"/>
        <pc:sldMkLst>
          <pc:docMk/>
          <pc:sldMk cId="2336895104" sldId="272"/>
        </pc:sldMkLst>
        <pc:spChg chg="mod">
          <ac:chgData name="Gajiwala, Sun Rakeshkumar" userId="64753392-1e19-4167-bd03-3f0d1f6a88fa" providerId="ADAL" clId="{FBA8567B-E0E8-2B49-88E4-75D495184907}" dt="2022-04-26T21:54:05.001" v="917" actId="20577"/>
          <ac:spMkLst>
            <pc:docMk/>
            <pc:sldMk cId="2336895104" sldId="272"/>
            <ac:spMk id="3" creationId="{2B58A803-FEC4-BE18-4327-3E5B5696781B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336895104" sldId="272"/>
            <ac:spMk id="9" creationId="{637B2035-1FCB-439A-B421-095E136C7E07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336895104" sldId="272"/>
            <ac:spMk id="11" creationId="{4A2B4A10-ABAC-4F2C-AAD3-3D932E359657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336895104" sldId="272"/>
            <ac:spMk id="13" creationId="{CF93DC6C-1BFD-4414-BF23-471C8831CA04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336895104" sldId="272"/>
            <ac:spMk id="15" creationId="{001928A5-13A8-4372-8A77-BCAAE5553E6F}"/>
          </ac:spMkLst>
        </pc:spChg>
        <pc:picChg chg="add mod">
          <ac:chgData name="Gajiwala, Sun Rakeshkumar" userId="64753392-1e19-4167-bd03-3f0d1f6a88fa" providerId="ADAL" clId="{FBA8567B-E0E8-2B49-88E4-75D495184907}" dt="2022-05-02T01:57:23.884" v="1912" actId="1038"/>
          <ac:picMkLst>
            <pc:docMk/>
            <pc:sldMk cId="2336895104" sldId="272"/>
            <ac:picMk id="2" creationId="{471B0B12-9871-7F8A-7202-C9DA36BD698D}"/>
          </ac:picMkLst>
        </pc:picChg>
        <pc:picChg chg="del">
          <ac:chgData name="Gajiwala, Sun Rakeshkumar" userId="64753392-1e19-4167-bd03-3f0d1f6a88fa" providerId="ADAL" clId="{FBA8567B-E0E8-2B49-88E4-75D495184907}" dt="2022-05-02T01:57:05.627" v="1897" actId="478"/>
          <ac:picMkLst>
            <pc:docMk/>
            <pc:sldMk cId="2336895104" sldId="272"/>
            <ac:picMk id="4" creationId="{611875C2-4A2B-D968-446A-C3FCB33FE589}"/>
          </ac:picMkLst>
        </pc:picChg>
      </pc:sldChg>
      <pc:sldChg chg="addSp delSp modSp mod modTransition delDesignElem">
        <pc:chgData name="Gajiwala, Sun Rakeshkumar" userId="64753392-1e19-4167-bd03-3f0d1f6a88fa" providerId="ADAL" clId="{FBA8567B-E0E8-2B49-88E4-75D495184907}" dt="2022-05-02T01:58:52.963" v="1936" actId="1076"/>
        <pc:sldMkLst>
          <pc:docMk/>
          <pc:sldMk cId="3368572717" sldId="273"/>
        </pc:sldMkLst>
        <pc:spChg chg="mod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368572717" sldId="273"/>
            <ac:spMk id="4" creationId="{C5A9546F-FC3B-1728-3BC8-270587953BF4}"/>
          </ac:spMkLst>
        </pc:spChg>
        <pc:spChg chg="add mod">
          <ac:chgData name="Gajiwala, Sun Rakeshkumar" userId="64753392-1e19-4167-bd03-3f0d1f6a88fa" providerId="ADAL" clId="{FBA8567B-E0E8-2B49-88E4-75D495184907}" dt="2022-05-02T01:58:00.863" v="1913" actId="478"/>
          <ac:spMkLst>
            <pc:docMk/>
            <pc:sldMk cId="3368572717" sldId="273"/>
            <ac:spMk id="6" creationId="{037192B9-2C42-397F-5905-B0C1FD4AB2A3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368572717" sldId="273"/>
            <ac:spMk id="14" creationId="{7FF47CB7-972F-479F-A36D-9E72D26EC8DA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368572717" sldId="273"/>
            <ac:spMk id="16" creationId="{0D153B68-5844-490D-8E67-F616D6D721CA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3368572717" sldId="273"/>
            <ac:spMk id="18" creationId="{C64E267B-3F5A-4357-9E7F-C5FBE5D3B1E0}"/>
          </ac:spMkLst>
        </pc:spChg>
        <pc:picChg chg="del mod">
          <ac:chgData name="Gajiwala, Sun Rakeshkumar" userId="64753392-1e19-4167-bd03-3f0d1f6a88fa" providerId="ADAL" clId="{FBA8567B-E0E8-2B49-88E4-75D495184907}" dt="2022-05-02T01:58:00.863" v="1913" actId="478"/>
          <ac:picMkLst>
            <pc:docMk/>
            <pc:sldMk cId="3368572717" sldId="273"/>
            <ac:picMk id="5" creationId="{A135056B-6B33-AF82-8631-EF28AC365487}"/>
          </ac:picMkLst>
        </pc:picChg>
        <pc:picChg chg="add mod modCrop">
          <ac:chgData name="Gajiwala, Sun Rakeshkumar" userId="64753392-1e19-4167-bd03-3f0d1f6a88fa" providerId="ADAL" clId="{FBA8567B-E0E8-2B49-88E4-75D495184907}" dt="2022-05-02T01:58:52.963" v="1936" actId="1076"/>
          <ac:picMkLst>
            <pc:docMk/>
            <pc:sldMk cId="3368572717" sldId="273"/>
            <ac:picMk id="7" creationId="{D4531B61-4E3D-5EC3-EE81-1E19C528C073}"/>
          </ac:picMkLst>
        </pc:pic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3368572717" sldId="273"/>
            <ac:picMk id="10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3368572717" sldId="273"/>
            <ac:inkMk id="12" creationId="{24D29CCB-7956-4E3E-8880-304085F04BF4}"/>
          </ac:inkMkLst>
        </pc:inkChg>
      </pc:sldChg>
      <pc:sldChg chg="addSp delSp modSp mod modTransition delDesignElem">
        <pc:chgData name="Gajiwala, Sun Rakeshkumar" userId="64753392-1e19-4167-bd03-3f0d1f6a88fa" providerId="ADAL" clId="{FBA8567B-E0E8-2B49-88E4-75D495184907}" dt="2022-05-02T01:59:46.385" v="1941" actId="1076"/>
        <pc:sldMkLst>
          <pc:docMk/>
          <pc:sldMk cId="605752589" sldId="274"/>
        </pc:sldMkLst>
        <pc:spChg chg="mod">
          <ac:chgData name="Gajiwala, Sun Rakeshkumar" userId="64753392-1e19-4167-bd03-3f0d1f6a88fa" providerId="ADAL" clId="{FBA8567B-E0E8-2B49-88E4-75D495184907}" dt="2022-04-26T21:54:37.438" v="922" actId="27636"/>
          <ac:spMkLst>
            <pc:docMk/>
            <pc:sldMk cId="605752589" sldId="274"/>
            <ac:spMk id="2" creationId="{B6BEE0EA-8990-D45E-B9C4-79FCA1AEA5B3}"/>
          </ac:spMkLst>
        </pc:spChg>
        <pc:spChg chg="add mod">
          <ac:chgData name="Gajiwala, Sun Rakeshkumar" userId="64753392-1e19-4167-bd03-3f0d1f6a88fa" providerId="ADAL" clId="{FBA8567B-E0E8-2B49-88E4-75D495184907}" dt="2022-05-02T01:59:36.317" v="1937" actId="478"/>
          <ac:spMkLst>
            <pc:docMk/>
            <pc:sldMk cId="605752589" sldId="274"/>
            <ac:spMk id="5" creationId="{B70526EC-52A0-38C7-BE99-F39AB343E923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605752589" sldId="274"/>
            <ac:spMk id="24" creationId="{8EF7D2E8-5F8A-4E0B-9647-8072A94A09CA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605752589" sldId="274"/>
            <ac:spMk id="26" creationId="{86A6E2CC-84C1-424C-A664-BC849F6D0AC7}"/>
          </ac:spMkLst>
        </pc:spChg>
        <pc:picChg chg="del">
          <ac:chgData name="Gajiwala, Sun Rakeshkumar" userId="64753392-1e19-4167-bd03-3f0d1f6a88fa" providerId="ADAL" clId="{FBA8567B-E0E8-2B49-88E4-75D495184907}" dt="2022-05-02T01:59:36.317" v="1937" actId="478"/>
          <ac:picMkLst>
            <pc:docMk/>
            <pc:sldMk cId="605752589" sldId="274"/>
            <ac:picMk id="4" creationId="{971C97C7-3F5E-C847-2841-8F640E04732D}"/>
          </ac:picMkLst>
        </pc:picChg>
        <pc:picChg chg="add mod">
          <ac:chgData name="Gajiwala, Sun Rakeshkumar" userId="64753392-1e19-4167-bd03-3f0d1f6a88fa" providerId="ADAL" clId="{FBA8567B-E0E8-2B49-88E4-75D495184907}" dt="2022-05-02T01:59:46.385" v="1941" actId="1076"/>
          <ac:picMkLst>
            <pc:docMk/>
            <pc:sldMk cId="605752589" sldId="274"/>
            <ac:picMk id="6" creationId="{8A177481-E37F-C9B4-9E7E-1ED64A61D06C}"/>
          </ac:picMkLst>
        </pc:pic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605752589" sldId="274"/>
            <ac:picMk id="20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605752589" sldId="274"/>
            <ac:inkMk id="22" creationId="{24D29CCB-7956-4E3E-8880-304085F04BF4}"/>
          </ac:inkMkLst>
        </pc:inkChg>
      </pc:sldChg>
      <pc:sldChg chg="addSp delSp modSp mod modTransition delDesignElem">
        <pc:chgData name="Gajiwala, Sun Rakeshkumar" userId="64753392-1e19-4167-bd03-3f0d1f6a88fa" providerId="ADAL" clId="{FBA8567B-E0E8-2B49-88E4-75D495184907}" dt="2022-05-02T02:00:53.979" v="1945" actId="1076"/>
        <pc:sldMkLst>
          <pc:docMk/>
          <pc:sldMk cId="1651216273" sldId="275"/>
        </pc:sldMkLst>
        <pc:spChg chg="mod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651216273" sldId="275"/>
            <ac:spMk id="2" creationId="{96A79DF0-A3A8-9CB9-0CA2-6F7A109894C6}"/>
          </ac:spMkLst>
        </pc:spChg>
        <pc:spChg chg="add del mod">
          <ac:chgData name="Gajiwala, Sun Rakeshkumar" userId="64753392-1e19-4167-bd03-3f0d1f6a88fa" providerId="ADAL" clId="{FBA8567B-E0E8-2B49-88E4-75D495184907}" dt="2022-04-26T21:42:38.139" v="735" actId="478"/>
          <ac:spMkLst>
            <pc:docMk/>
            <pc:sldMk cId="1651216273" sldId="275"/>
            <ac:spMk id="7" creationId="{E04D0E61-740B-3A54-E717-F61C30DA7BAF}"/>
          </ac:spMkLst>
        </pc:spChg>
        <pc:spChg chg="mod">
          <ac:chgData name="Gajiwala, Sun Rakeshkumar" userId="64753392-1e19-4167-bd03-3f0d1f6a88fa" providerId="ADAL" clId="{FBA8567B-E0E8-2B49-88E4-75D495184907}" dt="2022-04-26T21:41:52.957" v="727" actId="122"/>
          <ac:spMkLst>
            <pc:docMk/>
            <pc:sldMk cId="1651216273" sldId="275"/>
            <ac:spMk id="8" creationId="{96DF6A94-7E62-89AE-1E45-1D54BFDDB283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651216273" sldId="275"/>
            <ac:spMk id="11" creationId="{9CBA58E7-9A9C-4C81-A025-88F5595B1AA5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651216273" sldId="275"/>
            <ac:spMk id="13" creationId="{BAD1FD00-072F-41B1-A5C3-D9E51FFF2F03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651216273" sldId="275"/>
            <ac:spMk id="15" creationId="{3B9FD11D-7561-43C8-BE54-00D7DCF0E211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1651216273" sldId="275"/>
            <ac:spMk id="17" creationId="{6BFFEA99-E831-4C3B-8D16-0EA4AB33FFCA}"/>
          </ac:spMkLst>
        </pc:spChg>
        <pc:picChg chg="add mod">
          <ac:chgData name="Gajiwala, Sun Rakeshkumar" userId="64753392-1e19-4167-bd03-3f0d1f6a88fa" providerId="ADAL" clId="{FBA8567B-E0E8-2B49-88E4-75D495184907}" dt="2022-05-02T02:00:53.979" v="1945" actId="1076"/>
          <ac:picMkLst>
            <pc:docMk/>
            <pc:sldMk cId="1651216273" sldId="275"/>
            <ac:picMk id="3" creationId="{50393FEE-F7ED-1832-8B81-839E7D1B94C7}"/>
          </ac:picMkLst>
        </pc:picChg>
        <pc:picChg chg="del">
          <ac:chgData name="Gajiwala, Sun Rakeshkumar" userId="64753392-1e19-4167-bd03-3f0d1f6a88fa" providerId="ADAL" clId="{FBA8567B-E0E8-2B49-88E4-75D495184907}" dt="2022-05-02T02:00:47.804" v="1942" actId="478"/>
          <ac:picMkLst>
            <pc:docMk/>
            <pc:sldMk cId="1651216273" sldId="275"/>
            <ac:picMk id="4" creationId="{A64999A7-449E-6860-08A1-C351C21C1892}"/>
          </ac:picMkLst>
        </pc:picChg>
        <pc:cxnChg chg="add mod">
          <ac:chgData name="Gajiwala, Sun Rakeshkumar" userId="64753392-1e19-4167-bd03-3f0d1f6a88fa" providerId="ADAL" clId="{FBA8567B-E0E8-2B49-88E4-75D495184907}" dt="2022-04-26T21:42:52.833" v="739" actId="1582"/>
          <ac:cxnSpMkLst>
            <pc:docMk/>
            <pc:sldMk cId="1651216273" sldId="275"/>
            <ac:cxnSpMk id="6" creationId="{7D887E8F-F6EC-38D8-EBAE-1A74C96F2D38}"/>
          </ac:cxnSpMkLst>
        </pc:cxnChg>
      </pc:sldChg>
      <pc:sldChg chg="addSp delSp modSp mod modTransition delDesignElem">
        <pc:chgData name="Gajiwala, Sun Rakeshkumar" userId="64753392-1e19-4167-bd03-3f0d1f6a88fa" providerId="ADAL" clId="{FBA8567B-E0E8-2B49-88E4-75D495184907}" dt="2022-05-02T02:02:01.829" v="1953" actId="1076"/>
        <pc:sldMkLst>
          <pc:docMk/>
          <pc:sldMk cId="225634736" sldId="276"/>
        </pc:sldMkLst>
        <pc:spChg chg="mod">
          <ac:chgData name="Gajiwala, Sun Rakeshkumar" userId="64753392-1e19-4167-bd03-3f0d1f6a88fa" providerId="ADAL" clId="{FBA8567B-E0E8-2B49-88E4-75D495184907}" dt="2022-05-02T02:01:56.230" v="1952" actId="1076"/>
          <ac:spMkLst>
            <pc:docMk/>
            <pc:sldMk cId="225634736" sldId="276"/>
            <ac:spMk id="2" creationId="{F5358515-85DA-3E17-5DDD-12CC0C639E46}"/>
          </ac:spMkLst>
        </pc:spChg>
        <pc:spChg chg="mod">
          <ac:chgData name="Gajiwala, Sun Rakeshkumar" userId="64753392-1e19-4167-bd03-3f0d1f6a88fa" providerId="ADAL" clId="{FBA8567B-E0E8-2B49-88E4-75D495184907}" dt="2022-05-02T02:01:48.321" v="1950" actId="1076"/>
          <ac:spMkLst>
            <pc:docMk/>
            <pc:sldMk cId="225634736" sldId="276"/>
            <ac:spMk id="8" creationId="{3257DC1E-5ED4-9634-0ABF-6B76EFE59FAA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25634736" sldId="276"/>
            <ac:spMk id="11" creationId="{B86AA2DA-281A-4806-8977-D617AEAC830F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25634736" sldId="276"/>
            <ac:spMk id="13" creationId="{08A486C7-0A45-41E8-B7B3-6DF01BEAC7E2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25634736" sldId="276"/>
            <ac:spMk id="15" creationId="{B7D3B4FC-79F4-47D2-9D79-DA876E6AD813}"/>
          </ac:spMkLst>
        </pc:spChg>
        <pc:picChg chg="del">
          <ac:chgData name="Gajiwala, Sun Rakeshkumar" userId="64753392-1e19-4167-bd03-3f0d1f6a88fa" providerId="ADAL" clId="{FBA8567B-E0E8-2B49-88E4-75D495184907}" dt="2022-05-02T02:01:31.564" v="1946" actId="478"/>
          <ac:picMkLst>
            <pc:docMk/>
            <pc:sldMk cId="225634736" sldId="276"/>
            <ac:picMk id="4" creationId="{9216984E-1D77-E580-A49A-B2FED85230A5}"/>
          </ac:picMkLst>
        </pc:picChg>
        <pc:picChg chg="add mod">
          <ac:chgData name="Gajiwala, Sun Rakeshkumar" userId="64753392-1e19-4167-bd03-3f0d1f6a88fa" providerId="ADAL" clId="{FBA8567B-E0E8-2B49-88E4-75D495184907}" dt="2022-05-02T02:01:40.130" v="1949" actId="1076"/>
          <ac:picMkLst>
            <pc:docMk/>
            <pc:sldMk cId="225634736" sldId="276"/>
            <ac:picMk id="7" creationId="{9D07C271-64A4-44F0-5A6D-857C790683D5}"/>
          </ac:picMkLst>
        </pc:picChg>
        <pc:cxnChg chg="add del">
          <ac:chgData name="Gajiwala, Sun Rakeshkumar" userId="64753392-1e19-4167-bd03-3f0d1f6a88fa" providerId="ADAL" clId="{FBA8567B-E0E8-2B49-88E4-75D495184907}" dt="2022-05-02T01:46:20.108" v="1561" actId="11529"/>
          <ac:cxnSpMkLst>
            <pc:docMk/>
            <pc:sldMk cId="225634736" sldId="276"/>
            <ac:cxnSpMk id="5" creationId="{1AA9E16A-139C-03A0-F4B6-5421064F9785}"/>
          </ac:cxnSpMkLst>
        </pc:cxnChg>
        <pc:cxnChg chg="add mod">
          <ac:chgData name="Gajiwala, Sun Rakeshkumar" userId="64753392-1e19-4167-bd03-3f0d1f6a88fa" providerId="ADAL" clId="{FBA8567B-E0E8-2B49-88E4-75D495184907}" dt="2022-05-02T02:02:01.829" v="1953" actId="1076"/>
          <ac:cxnSpMkLst>
            <pc:docMk/>
            <pc:sldMk cId="225634736" sldId="276"/>
            <ac:cxnSpMk id="6" creationId="{4199E624-838A-40B6-C1E7-A6FA36DED72F}"/>
          </ac:cxnSpMkLst>
        </pc:cxnChg>
      </pc:sldChg>
      <pc:sldChg chg="new del">
        <pc:chgData name="Gajiwala, Sun Rakeshkumar" userId="64753392-1e19-4167-bd03-3f0d1f6a88fa" providerId="ADAL" clId="{FBA8567B-E0E8-2B49-88E4-75D495184907}" dt="2022-04-26T21:13:43.150" v="41" actId="2696"/>
        <pc:sldMkLst>
          <pc:docMk/>
          <pc:sldMk cId="1402319980" sldId="277"/>
        </pc:sldMkLst>
      </pc:sldChg>
      <pc:sldChg chg="addSp delSp modSp new mod modTransition setBg delDesignElem">
        <pc:chgData name="Gajiwala, Sun Rakeshkumar" userId="64753392-1e19-4167-bd03-3f0d1f6a88fa" providerId="ADAL" clId="{FBA8567B-E0E8-2B49-88E4-75D495184907}" dt="2022-04-26T21:50:40.252" v="883"/>
        <pc:sldMkLst>
          <pc:docMk/>
          <pc:sldMk cId="2652111672" sldId="277"/>
        </pc:sldMkLst>
        <pc:spChg chg="mod">
          <ac:chgData name="Gajiwala, Sun Rakeshkumar" userId="64753392-1e19-4167-bd03-3f0d1f6a88fa" providerId="ADAL" clId="{FBA8567B-E0E8-2B49-88E4-75D495184907}" dt="2022-04-26T21:16:27.655" v="168" actId="1076"/>
          <ac:spMkLst>
            <pc:docMk/>
            <pc:sldMk cId="2652111672" sldId="277"/>
            <ac:spMk id="2" creationId="{C7EB3160-E625-1411-976C-80F9646B1F8C}"/>
          </ac:spMkLst>
        </pc:spChg>
        <pc:spChg chg="add del mod">
          <ac:chgData name="Gajiwala, Sun Rakeshkumar" userId="64753392-1e19-4167-bd03-3f0d1f6a88fa" providerId="ADAL" clId="{FBA8567B-E0E8-2B49-88E4-75D495184907}" dt="2022-04-26T21:14:33.123" v="59"/>
          <ac:spMkLst>
            <pc:docMk/>
            <pc:sldMk cId="2652111672" sldId="277"/>
            <ac:spMk id="3" creationId="{186A24B8-42EC-9B07-EAE4-A1DB152E4DB0}"/>
          </ac:spMkLst>
        </pc:spChg>
        <pc:spChg chg="add mod">
          <ac:chgData name="Gajiwala, Sun Rakeshkumar" userId="64753392-1e19-4167-bd03-3f0d1f6a88fa" providerId="ADAL" clId="{FBA8567B-E0E8-2B49-88E4-75D495184907}" dt="2022-04-26T21:19:07.304" v="185" actId="403"/>
          <ac:spMkLst>
            <pc:docMk/>
            <pc:sldMk cId="2652111672" sldId="277"/>
            <ac:spMk id="4" creationId="{8C483DE4-F44C-3098-DFDC-D1EF3D7714CA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652111672" sldId="277"/>
            <ac:spMk id="13" creationId="{00A0D747-F38B-4A99-9985-62CE8C24765F}"/>
          </ac:spMkLst>
        </pc:spChg>
        <pc:spChg chg="add del">
          <ac:chgData name="Gajiwala, Sun Rakeshkumar" userId="64753392-1e19-4167-bd03-3f0d1f6a88fa" providerId="ADAL" clId="{FBA8567B-E0E8-2B49-88E4-75D495184907}" dt="2022-04-26T21:50:40.252" v="883"/>
          <ac:spMkLst>
            <pc:docMk/>
            <pc:sldMk cId="2652111672" sldId="277"/>
            <ac:spMk id="15" creationId="{3D1BF32B-6CA3-4695-8A0C-1AC789B58D94}"/>
          </ac:spMkLst>
        </pc:spChg>
        <pc:picChg chg="add del">
          <ac:chgData name="Gajiwala, Sun Rakeshkumar" userId="64753392-1e19-4167-bd03-3f0d1f6a88fa" providerId="ADAL" clId="{FBA8567B-E0E8-2B49-88E4-75D495184907}" dt="2022-04-26T21:50:40.252" v="883"/>
          <ac:picMkLst>
            <pc:docMk/>
            <pc:sldMk cId="2652111672" sldId="277"/>
            <ac:picMk id="9" creationId="{DEB2E8C4-C3E7-4048-A43D-9859510CFA98}"/>
          </ac:picMkLst>
        </pc:picChg>
        <pc:inkChg chg="add del">
          <ac:chgData name="Gajiwala, Sun Rakeshkumar" userId="64753392-1e19-4167-bd03-3f0d1f6a88fa" providerId="ADAL" clId="{FBA8567B-E0E8-2B49-88E4-75D495184907}" dt="2022-04-26T21:50:40.252" v="883"/>
          <ac:inkMkLst>
            <pc:docMk/>
            <pc:sldMk cId="2652111672" sldId="277"/>
            <ac:inkMk id="11" creationId="{24D29CCB-7956-4E3E-8880-304085F04BF4}"/>
          </ac:inkMkLst>
        </pc:inkChg>
        <pc:cxnChg chg="add mod">
          <ac:chgData name="Gajiwala, Sun Rakeshkumar" userId="64753392-1e19-4167-bd03-3f0d1f6a88fa" providerId="ADAL" clId="{FBA8567B-E0E8-2B49-88E4-75D495184907}" dt="2022-04-26T21:43:40.299" v="742" actId="1582"/>
          <ac:cxnSpMkLst>
            <pc:docMk/>
            <pc:sldMk cId="2652111672" sldId="277"/>
            <ac:cxnSpMk id="6" creationId="{4079F367-36DE-C73B-CF82-173805C34120}"/>
          </ac:cxnSpMkLst>
        </pc:cxnChg>
        <pc:cxnChg chg="add mod">
          <ac:chgData name="Gajiwala, Sun Rakeshkumar" userId="64753392-1e19-4167-bd03-3f0d1f6a88fa" providerId="ADAL" clId="{FBA8567B-E0E8-2B49-88E4-75D495184907}" dt="2022-04-26T21:44:32.449" v="749" actId="14100"/>
          <ac:cxnSpMkLst>
            <pc:docMk/>
            <pc:sldMk cId="2652111672" sldId="277"/>
            <ac:cxnSpMk id="12" creationId="{3ADDCDA5-29AB-B05E-922B-CF0579F9BCC5}"/>
          </ac:cxnSpMkLst>
        </pc:cxnChg>
        <pc:cxnChg chg="add mod">
          <ac:chgData name="Gajiwala, Sun Rakeshkumar" userId="64753392-1e19-4167-bd03-3f0d1f6a88fa" providerId="ADAL" clId="{FBA8567B-E0E8-2B49-88E4-75D495184907}" dt="2022-04-26T21:44:25.868" v="748" actId="1076"/>
          <ac:cxnSpMkLst>
            <pc:docMk/>
            <pc:sldMk cId="2652111672" sldId="277"/>
            <ac:cxnSpMk id="14" creationId="{9CEF046B-81EB-2270-3F53-77616A973B7D}"/>
          </ac:cxnSpMkLst>
        </pc:cxnChg>
      </pc:sldChg>
      <pc:sldChg chg="addSp modSp new del mod modMedia setBg">
        <pc:chgData name="Gajiwala, Sun Rakeshkumar" userId="64753392-1e19-4167-bd03-3f0d1f6a88fa" providerId="ADAL" clId="{FBA8567B-E0E8-2B49-88E4-75D495184907}" dt="2022-04-26T21:13:35.098" v="39" actId="2696"/>
        <pc:sldMkLst>
          <pc:docMk/>
          <pc:sldMk cId="2783461986" sldId="277"/>
        </pc:sldMkLst>
        <pc:spChg chg="mod">
          <ac:chgData name="Gajiwala, Sun Rakeshkumar" userId="64753392-1e19-4167-bd03-3f0d1f6a88fa" providerId="ADAL" clId="{FBA8567B-E0E8-2B49-88E4-75D495184907}" dt="2022-04-26T21:13:25.621" v="38" actId="962"/>
          <ac:spMkLst>
            <pc:docMk/>
            <pc:sldMk cId="2783461986" sldId="277"/>
            <ac:spMk id="2" creationId="{3A18BC87-95AC-DA42-3C33-46983A00F040}"/>
          </ac:spMkLst>
        </pc:spChg>
        <pc:spChg chg="add">
          <ac:chgData name="Gajiwala, Sun Rakeshkumar" userId="64753392-1e19-4167-bd03-3f0d1f6a88fa" providerId="ADAL" clId="{FBA8567B-E0E8-2B49-88E4-75D495184907}" dt="2022-04-26T21:13:21.949" v="34" actId="26606"/>
          <ac:spMkLst>
            <pc:docMk/>
            <pc:sldMk cId="2783461986" sldId="277"/>
            <ac:spMk id="12" creationId="{0E91F5CA-B392-444C-88E3-BF5BAAEBDEB0}"/>
          </ac:spMkLst>
        </pc:spChg>
        <pc:spChg chg="add">
          <ac:chgData name="Gajiwala, Sun Rakeshkumar" userId="64753392-1e19-4167-bd03-3f0d1f6a88fa" providerId="ADAL" clId="{FBA8567B-E0E8-2B49-88E4-75D495184907}" dt="2022-04-26T21:13:21.949" v="34" actId="26606"/>
          <ac:spMkLst>
            <pc:docMk/>
            <pc:sldMk cId="2783461986" sldId="277"/>
            <ac:spMk id="14" creationId="{C792EE87-4150-454F-8312-283882EFBEF6}"/>
          </ac:spMkLst>
        </pc:spChg>
        <pc:spChg chg="add">
          <ac:chgData name="Gajiwala, Sun Rakeshkumar" userId="64753392-1e19-4167-bd03-3f0d1f6a88fa" providerId="ADAL" clId="{FBA8567B-E0E8-2B49-88E4-75D495184907}" dt="2022-04-26T21:13:21.949" v="34" actId="26606"/>
          <ac:spMkLst>
            <pc:docMk/>
            <pc:sldMk cId="2783461986" sldId="277"/>
            <ac:spMk id="16" creationId="{EA21D066-7EC1-44B4-8CF9-85511FDFCA90}"/>
          </ac:spMkLst>
        </pc:spChg>
        <pc:spChg chg="add">
          <ac:chgData name="Gajiwala, Sun Rakeshkumar" userId="64753392-1e19-4167-bd03-3f0d1f6a88fa" providerId="ADAL" clId="{FBA8567B-E0E8-2B49-88E4-75D495184907}" dt="2022-04-26T21:13:21.949" v="34" actId="26606"/>
          <ac:spMkLst>
            <pc:docMk/>
            <pc:sldMk cId="2783461986" sldId="277"/>
            <ac:spMk id="18" creationId="{D6C2F2D6-F636-46AD-BCD9-994702A0087A}"/>
          </ac:spMkLst>
        </pc:spChg>
        <pc:spChg chg="add">
          <ac:chgData name="Gajiwala, Sun Rakeshkumar" userId="64753392-1e19-4167-bd03-3f0d1f6a88fa" providerId="ADAL" clId="{FBA8567B-E0E8-2B49-88E4-75D495184907}" dt="2022-04-26T21:13:21.949" v="34" actId="26606"/>
          <ac:spMkLst>
            <pc:docMk/>
            <pc:sldMk cId="2783461986" sldId="277"/>
            <ac:spMk id="20" creationId="{EF693875-948C-4D9B-AE6F-8F6894277D8A}"/>
          </ac:spMkLst>
        </pc:spChg>
        <pc:spChg chg="add">
          <ac:chgData name="Gajiwala, Sun Rakeshkumar" userId="64753392-1e19-4167-bd03-3f0d1f6a88fa" providerId="ADAL" clId="{FBA8567B-E0E8-2B49-88E4-75D495184907}" dt="2022-04-26T21:13:21.949" v="34" actId="26606"/>
          <ac:spMkLst>
            <pc:docMk/>
            <pc:sldMk cId="2783461986" sldId="277"/>
            <ac:spMk id="22" creationId="{D8CF630E-BC57-4786-8B1F-C22C04E86992}"/>
          </ac:spMkLst>
        </pc:spChg>
        <pc:picChg chg="add mod">
          <ac:chgData name="Gajiwala, Sun Rakeshkumar" userId="64753392-1e19-4167-bd03-3f0d1f6a88fa" providerId="ADAL" clId="{FBA8567B-E0E8-2B49-88E4-75D495184907}" dt="2022-04-26T21:13:25.620" v="37" actId="27614"/>
          <ac:picMkLst>
            <pc:docMk/>
            <pc:sldMk cId="2783461986" sldId="277"/>
            <ac:picMk id="4" creationId="{4FD56D52-A7E6-F0D8-ADEA-DFCAC51E183A}"/>
          </ac:picMkLst>
        </pc:picChg>
        <pc:picChg chg="add">
          <ac:chgData name="Gajiwala, Sun Rakeshkumar" userId="64753392-1e19-4167-bd03-3f0d1f6a88fa" providerId="ADAL" clId="{FBA8567B-E0E8-2B49-88E4-75D495184907}" dt="2022-04-26T21:13:21.949" v="34" actId="26606"/>
          <ac:picMkLst>
            <pc:docMk/>
            <pc:sldMk cId="2783461986" sldId="277"/>
            <ac:picMk id="8" creationId="{DEB2E8C4-C3E7-4048-A43D-9859510CFA98}"/>
          </ac:picMkLst>
        </pc:picChg>
        <pc:inkChg chg="add">
          <ac:chgData name="Gajiwala, Sun Rakeshkumar" userId="64753392-1e19-4167-bd03-3f0d1f6a88fa" providerId="ADAL" clId="{FBA8567B-E0E8-2B49-88E4-75D495184907}" dt="2022-04-26T21:13:21.949" v="34" actId="26606"/>
          <ac:inkMkLst>
            <pc:docMk/>
            <pc:sldMk cId="2783461986" sldId="277"/>
            <ac:inkMk id="10" creationId="{24D29CCB-7956-4E3E-8880-304085F04BF4}"/>
          </ac:inkMkLst>
        </pc:inkChg>
      </pc:sldChg>
      <pc:sldChg chg="addSp delSp modSp new mod setBg">
        <pc:chgData name="Gajiwala, Sun Rakeshkumar" userId="64753392-1e19-4167-bd03-3f0d1f6a88fa" providerId="ADAL" clId="{FBA8567B-E0E8-2B49-88E4-75D495184907}" dt="2022-04-26T22:06:34.692" v="935"/>
        <pc:sldMkLst>
          <pc:docMk/>
          <pc:sldMk cId="3057467754" sldId="278"/>
        </pc:sldMkLst>
        <pc:spChg chg="mod">
          <ac:chgData name="Gajiwala, Sun Rakeshkumar" userId="64753392-1e19-4167-bd03-3f0d1f6a88fa" providerId="ADAL" clId="{FBA8567B-E0E8-2B49-88E4-75D495184907}" dt="2022-04-26T22:06:30.048" v="933" actId="20577"/>
          <ac:spMkLst>
            <pc:docMk/>
            <pc:sldMk cId="3057467754" sldId="278"/>
            <ac:spMk id="2" creationId="{95F161A5-92E8-2B44-7398-BF3FE0C3F968}"/>
          </ac:spMkLst>
        </pc:spChg>
        <pc:spChg chg="add del mod">
          <ac:chgData name="Gajiwala, Sun Rakeshkumar" userId="64753392-1e19-4167-bd03-3f0d1f6a88fa" providerId="ADAL" clId="{FBA8567B-E0E8-2B49-88E4-75D495184907}" dt="2022-04-26T22:06:34.692" v="935"/>
          <ac:spMkLst>
            <pc:docMk/>
            <pc:sldMk cId="3057467754" sldId="278"/>
            <ac:spMk id="3" creationId="{23435665-EE7E-3979-E01D-9C1DDAA96560}"/>
          </ac:spMkLst>
        </pc:spChg>
        <pc:spChg chg="add">
          <ac:chgData name="Gajiwala, Sun Rakeshkumar" userId="64753392-1e19-4167-bd03-3f0d1f6a88fa" providerId="ADAL" clId="{FBA8567B-E0E8-2B49-88E4-75D495184907}" dt="2022-04-26T22:06:25.106" v="931" actId="26606"/>
          <ac:spMkLst>
            <pc:docMk/>
            <pc:sldMk cId="3057467754" sldId="278"/>
            <ac:spMk id="11" creationId="{0262E669-7774-4EAE-BBCE-F9FFE664D513}"/>
          </ac:spMkLst>
        </pc:spChg>
        <pc:spChg chg="add">
          <ac:chgData name="Gajiwala, Sun Rakeshkumar" userId="64753392-1e19-4167-bd03-3f0d1f6a88fa" providerId="ADAL" clId="{FBA8567B-E0E8-2B49-88E4-75D495184907}" dt="2022-04-26T22:06:25.106" v="931" actId="26606"/>
          <ac:spMkLst>
            <pc:docMk/>
            <pc:sldMk cId="3057467754" sldId="278"/>
            <ac:spMk id="13" creationId="{D0838CA9-6736-4868-BAC7-C020254B5B07}"/>
          </ac:spMkLst>
        </pc:spChg>
        <pc:spChg chg="add">
          <ac:chgData name="Gajiwala, Sun Rakeshkumar" userId="64753392-1e19-4167-bd03-3f0d1f6a88fa" providerId="ADAL" clId="{FBA8567B-E0E8-2B49-88E4-75D495184907}" dt="2022-04-26T22:06:25.106" v="931" actId="26606"/>
          <ac:spMkLst>
            <pc:docMk/>
            <pc:sldMk cId="3057467754" sldId="278"/>
            <ac:spMk id="15" creationId="{6AA9F379-605C-48FC-AA29-73D667134AED}"/>
          </ac:spMkLst>
        </pc:spChg>
        <pc:picChg chg="add">
          <ac:chgData name="Gajiwala, Sun Rakeshkumar" userId="64753392-1e19-4167-bd03-3f0d1f6a88fa" providerId="ADAL" clId="{FBA8567B-E0E8-2B49-88E4-75D495184907}" dt="2022-04-26T22:06:25.106" v="931" actId="26606"/>
          <ac:picMkLst>
            <pc:docMk/>
            <pc:sldMk cId="3057467754" sldId="278"/>
            <ac:picMk id="7" creationId="{DEB2E8C4-C3E7-4048-A43D-9859510CFA98}"/>
          </ac:picMkLst>
        </pc:picChg>
        <pc:inkChg chg="add">
          <ac:chgData name="Gajiwala, Sun Rakeshkumar" userId="64753392-1e19-4167-bd03-3f0d1f6a88fa" providerId="ADAL" clId="{FBA8567B-E0E8-2B49-88E4-75D495184907}" dt="2022-04-26T22:06:25.106" v="931" actId="26606"/>
          <ac:inkMkLst>
            <pc:docMk/>
            <pc:sldMk cId="3057467754" sldId="278"/>
            <ac:inkMk id="9" creationId="{24D29CCB-7956-4E3E-8880-304085F04BF4}"/>
          </ac:inkMkLst>
        </pc:inkChg>
      </pc:sldChg>
      <pc:sldChg chg="addSp delSp modSp new mod setBg">
        <pc:chgData name="Gajiwala, Sun Rakeshkumar" userId="64753392-1e19-4167-bd03-3f0d1f6a88fa" providerId="ADAL" clId="{FBA8567B-E0E8-2B49-88E4-75D495184907}" dt="2022-05-02T01:46:35.468" v="1564" actId="20577"/>
        <pc:sldMkLst>
          <pc:docMk/>
          <pc:sldMk cId="1319746110" sldId="279"/>
        </pc:sldMkLst>
        <pc:spChg chg="mod">
          <ac:chgData name="Gajiwala, Sun Rakeshkumar" userId="64753392-1e19-4167-bd03-3f0d1f6a88fa" providerId="ADAL" clId="{FBA8567B-E0E8-2B49-88E4-75D495184907}" dt="2022-04-26T22:08:05.981" v="976" actId="26606"/>
          <ac:spMkLst>
            <pc:docMk/>
            <pc:sldMk cId="1319746110" sldId="279"/>
            <ac:spMk id="2" creationId="{D431A939-FAC4-9496-98BD-ECFE013CEC2B}"/>
          </ac:spMkLst>
        </pc:spChg>
        <pc:spChg chg="mod">
          <ac:chgData name="Gajiwala, Sun Rakeshkumar" userId="64753392-1e19-4167-bd03-3f0d1f6a88fa" providerId="ADAL" clId="{FBA8567B-E0E8-2B49-88E4-75D495184907}" dt="2022-05-02T01:46:35.468" v="1564" actId="20577"/>
          <ac:spMkLst>
            <pc:docMk/>
            <pc:sldMk cId="1319746110" sldId="279"/>
            <ac:spMk id="3" creationId="{FF116197-EC02-E5F9-85ED-4507F0A93152}"/>
          </ac:spMkLst>
        </pc:spChg>
        <pc:spChg chg="add del">
          <ac:chgData name="Gajiwala, Sun Rakeshkumar" userId="64753392-1e19-4167-bd03-3f0d1f6a88fa" providerId="ADAL" clId="{FBA8567B-E0E8-2B49-88E4-75D495184907}" dt="2022-04-26T22:08:05.981" v="976" actId="26606"/>
          <ac:spMkLst>
            <pc:docMk/>
            <pc:sldMk cId="1319746110" sldId="279"/>
            <ac:spMk id="8" creationId="{67CEDE2E-C8CD-424B-A0AB-9CDDD3A438DC}"/>
          </ac:spMkLst>
        </pc:spChg>
        <pc:spChg chg="add del">
          <ac:chgData name="Gajiwala, Sun Rakeshkumar" userId="64753392-1e19-4167-bd03-3f0d1f6a88fa" providerId="ADAL" clId="{FBA8567B-E0E8-2B49-88E4-75D495184907}" dt="2022-04-26T22:07:41.444" v="972" actId="26606"/>
          <ac:spMkLst>
            <pc:docMk/>
            <pc:sldMk cId="1319746110" sldId="279"/>
            <ac:spMk id="10" creationId="{7FF47CB7-972F-479F-A36D-9E72D26EC8DA}"/>
          </ac:spMkLst>
        </pc:spChg>
        <pc:spChg chg="add del">
          <ac:chgData name="Gajiwala, Sun Rakeshkumar" userId="64753392-1e19-4167-bd03-3f0d1f6a88fa" providerId="ADAL" clId="{FBA8567B-E0E8-2B49-88E4-75D495184907}" dt="2022-04-26T22:07:41.444" v="972" actId="26606"/>
          <ac:spMkLst>
            <pc:docMk/>
            <pc:sldMk cId="1319746110" sldId="279"/>
            <ac:spMk id="12" creationId="{0D153B68-5844-490D-8E67-F616D6D721CA}"/>
          </ac:spMkLst>
        </pc:spChg>
        <pc:spChg chg="add del">
          <ac:chgData name="Gajiwala, Sun Rakeshkumar" userId="64753392-1e19-4167-bd03-3f0d1f6a88fa" providerId="ADAL" clId="{FBA8567B-E0E8-2B49-88E4-75D495184907}" dt="2022-04-26T22:07:41.444" v="972" actId="26606"/>
          <ac:spMkLst>
            <pc:docMk/>
            <pc:sldMk cId="1319746110" sldId="279"/>
            <ac:spMk id="14" creationId="{C64E267B-3F5A-4357-9E7F-C5FBE5D3B1E0}"/>
          </ac:spMkLst>
        </pc:spChg>
        <pc:spChg chg="add del">
          <ac:chgData name="Gajiwala, Sun Rakeshkumar" userId="64753392-1e19-4167-bd03-3f0d1f6a88fa" providerId="ADAL" clId="{FBA8567B-E0E8-2B49-88E4-75D495184907}" dt="2022-04-26T22:08:05.981" v="976" actId="26606"/>
          <ac:spMkLst>
            <pc:docMk/>
            <pc:sldMk cId="1319746110" sldId="279"/>
            <ac:spMk id="16" creationId="{2AEC738E-E912-420C-B0E2-17A69DF32222}"/>
          </ac:spMkLst>
        </pc:spChg>
        <pc:spChg chg="add del">
          <ac:chgData name="Gajiwala, Sun Rakeshkumar" userId="64753392-1e19-4167-bd03-3f0d1f6a88fa" providerId="ADAL" clId="{FBA8567B-E0E8-2B49-88E4-75D495184907}" dt="2022-04-26T22:08:05.981" v="976" actId="26606"/>
          <ac:spMkLst>
            <pc:docMk/>
            <pc:sldMk cId="1319746110" sldId="279"/>
            <ac:spMk id="17" creationId="{18875E3E-9B19-48D9-A325-5E154ACFD0D5}"/>
          </ac:spMkLst>
        </pc:spChg>
        <pc:spChg chg="add">
          <ac:chgData name="Gajiwala, Sun Rakeshkumar" userId="64753392-1e19-4167-bd03-3f0d1f6a88fa" providerId="ADAL" clId="{FBA8567B-E0E8-2B49-88E4-75D495184907}" dt="2022-04-26T22:08:05.981" v="976" actId="26606"/>
          <ac:spMkLst>
            <pc:docMk/>
            <pc:sldMk cId="1319746110" sldId="279"/>
            <ac:spMk id="22" creationId="{00A0D747-F38B-4A99-9985-62CE8C24765F}"/>
          </ac:spMkLst>
        </pc:spChg>
        <pc:spChg chg="add">
          <ac:chgData name="Gajiwala, Sun Rakeshkumar" userId="64753392-1e19-4167-bd03-3f0d1f6a88fa" providerId="ADAL" clId="{FBA8567B-E0E8-2B49-88E4-75D495184907}" dt="2022-04-26T22:08:05.981" v="976" actId="26606"/>
          <ac:spMkLst>
            <pc:docMk/>
            <pc:sldMk cId="1319746110" sldId="279"/>
            <ac:spMk id="24" creationId="{3D1BF32B-6CA3-4695-8A0C-1AC789B58D94}"/>
          </ac:spMkLst>
        </pc:spChg>
        <pc:picChg chg="add del">
          <ac:chgData name="Gajiwala, Sun Rakeshkumar" userId="64753392-1e19-4167-bd03-3f0d1f6a88fa" providerId="ADAL" clId="{FBA8567B-E0E8-2B49-88E4-75D495184907}" dt="2022-04-26T22:07:41.444" v="972" actId="26606"/>
          <ac:picMkLst>
            <pc:docMk/>
            <pc:sldMk cId="1319746110" sldId="279"/>
            <ac:picMk id="7" creationId="{33971498-3C06-595D-63B5-5475F7B023DA}"/>
          </ac:picMkLst>
        </pc:picChg>
        <pc:cxnChg chg="add mod">
          <ac:chgData name="Gajiwala, Sun Rakeshkumar" userId="64753392-1e19-4167-bd03-3f0d1f6a88fa" providerId="ADAL" clId="{FBA8567B-E0E8-2B49-88E4-75D495184907}" dt="2022-05-02T01:46:27.998" v="1563" actId="1076"/>
          <ac:cxnSpMkLst>
            <pc:docMk/>
            <pc:sldMk cId="1319746110" sldId="279"/>
            <ac:cxnSpMk id="6" creationId="{604410F5-05B9-B3EA-3DDF-44858335674D}"/>
          </ac:cxnSpMkLst>
        </pc:cxnChg>
      </pc:sldChg>
      <pc:sldChg chg="addSp modSp new mod setBg">
        <pc:chgData name="Gajiwala, Sun Rakeshkumar" userId="64753392-1e19-4167-bd03-3f0d1f6a88fa" providerId="ADAL" clId="{FBA8567B-E0E8-2B49-88E4-75D495184907}" dt="2022-04-26T22:14:16.650" v="1267" actId="1038"/>
        <pc:sldMkLst>
          <pc:docMk/>
          <pc:sldMk cId="2245992191" sldId="280"/>
        </pc:sldMkLst>
        <pc:spChg chg="mod">
          <ac:chgData name="Gajiwala, Sun Rakeshkumar" userId="64753392-1e19-4167-bd03-3f0d1f6a88fa" providerId="ADAL" clId="{FBA8567B-E0E8-2B49-88E4-75D495184907}" dt="2022-04-26T22:13:41.339" v="1253" actId="26606"/>
          <ac:spMkLst>
            <pc:docMk/>
            <pc:sldMk cId="2245992191" sldId="280"/>
            <ac:spMk id="2" creationId="{E4BB2788-6AE7-D588-26CE-B767A85926BC}"/>
          </ac:spMkLst>
        </pc:spChg>
        <pc:spChg chg="mod">
          <ac:chgData name="Gajiwala, Sun Rakeshkumar" userId="64753392-1e19-4167-bd03-3f0d1f6a88fa" providerId="ADAL" clId="{FBA8567B-E0E8-2B49-88E4-75D495184907}" dt="2022-04-26T22:13:52.578" v="1258" actId="122"/>
          <ac:spMkLst>
            <pc:docMk/>
            <pc:sldMk cId="2245992191" sldId="280"/>
            <ac:spMk id="3" creationId="{5636DE6F-D476-349F-3D17-7C9A46218C18}"/>
          </ac:spMkLst>
        </pc:spChg>
        <pc:spChg chg="add">
          <ac:chgData name="Gajiwala, Sun Rakeshkumar" userId="64753392-1e19-4167-bd03-3f0d1f6a88fa" providerId="ADAL" clId="{FBA8567B-E0E8-2B49-88E4-75D495184907}" dt="2022-04-26T22:13:41.339" v="1253" actId="26606"/>
          <ac:spMkLst>
            <pc:docMk/>
            <pc:sldMk cId="2245992191" sldId="280"/>
            <ac:spMk id="8" creationId="{00A0D747-F38B-4A99-9985-62CE8C24765F}"/>
          </ac:spMkLst>
        </pc:spChg>
        <pc:spChg chg="add">
          <ac:chgData name="Gajiwala, Sun Rakeshkumar" userId="64753392-1e19-4167-bd03-3f0d1f6a88fa" providerId="ADAL" clId="{FBA8567B-E0E8-2B49-88E4-75D495184907}" dt="2022-04-26T22:13:41.339" v="1253" actId="26606"/>
          <ac:spMkLst>
            <pc:docMk/>
            <pc:sldMk cId="2245992191" sldId="280"/>
            <ac:spMk id="10" creationId="{3D1BF32B-6CA3-4695-8A0C-1AC789B58D94}"/>
          </ac:spMkLst>
        </pc:spChg>
        <pc:cxnChg chg="add mod">
          <ac:chgData name="Gajiwala, Sun Rakeshkumar" userId="64753392-1e19-4167-bd03-3f0d1f6a88fa" providerId="ADAL" clId="{FBA8567B-E0E8-2B49-88E4-75D495184907}" dt="2022-04-26T22:14:16.650" v="1267" actId="1038"/>
          <ac:cxnSpMkLst>
            <pc:docMk/>
            <pc:sldMk cId="2245992191" sldId="280"/>
            <ac:cxnSpMk id="6" creationId="{BB4934D4-E1A4-5DEE-AE7F-864757C51F40}"/>
          </ac:cxnSpMkLst>
        </pc:cxnChg>
      </pc:sldChg>
      <pc:sldChg chg="addSp delSp modSp new mod setBg">
        <pc:chgData name="Gajiwala, Sun Rakeshkumar" userId="64753392-1e19-4167-bd03-3f0d1f6a88fa" providerId="ADAL" clId="{FBA8567B-E0E8-2B49-88E4-75D495184907}" dt="2022-05-02T01:48:32.232" v="1582" actId="1076"/>
        <pc:sldMkLst>
          <pc:docMk/>
          <pc:sldMk cId="3433962231" sldId="281"/>
        </pc:sldMkLst>
        <pc:spChg chg="mod ord">
          <ac:chgData name="Gajiwala, Sun Rakeshkumar" userId="64753392-1e19-4167-bd03-3f0d1f6a88fa" providerId="ADAL" clId="{FBA8567B-E0E8-2B49-88E4-75D495184907}" dt="2022-05-02T01:47:50.031" v="1576" actId="1076"/>
          <ac:spMkLst>
            <pc:docMk/>
            <pc:sldMk cId="3433962231" sldId="281"/>
            <ac:spMk id="2" creationId="{5059C19E-35F0-8634-F77B-D019C2E8E1F3}"/>
          </ac:spMkLst>
        </pc:spChg>
        <pc:spChg chg="del">
          <ac:chgData name="Gajiwala, Sun Rakeshkumar" userId="64753392-1e19-4167-bd03-3f0d1f6a88fa" providerId="ADAL" clId="{FBA8567B-E0E8-2B49-88E4-75D495184907}" dt="2022-05-02T01:40:08.329" v="1339"/>
          <ac:spMkLst>
            <pc:docMk/>
            <pc:sldMk cId="3433962231" sldId="281"/>
            <ac:spMk id="3" creationId="{2577976B-D6B3-D831-F25D-AA05D7F11C64}"/>
          </ac:spMkLst>
        </pc:spChg>
        <pc:spChg chg="add">
          <ac:chgData name="Gajiwala, Sun Rakeshkumar" userId="64753392-1e19-4167-bd03-3f0d1f6a88fa" providerId="ADAL" clId="{FBA8567B-E0E8-2B49-88E4-75D495184907}" dt="2022-05-02T01:40:57.006" v="1348" actId="26606"/>
          <ac:spMkLst>
            <pc:docMk/>
            <pc:sldMk cId="3433962231" sldId="281"/>
            <ac:spMk id="8" creationId="{3C54F4CE-85F0-46ED-80DA-9518C9251AD1}"/>
          </ac:spMkLst>
        </pc:spChg>
        <pc:spChg chg="add">
          <ac:chgData name="Gajiwala, Sun Rakeshkumar" userId="64753392-1e19-4167-bd03-3f0d1f6a88fa" providerId="ADAL" clId="{FBA8567B-E0E8-2B49-88E4-75D495184907}" dt="2022-05-02T01:40:57.006" v="1348" actId="26606"/>
          <ac:spMkLst>
            <pc:docMk/>
            <pc:sldMk cId="3433962231" sldId="281"/>
            <ac:spMk id="10" creationId="{DADD1FCA-8ACB-4958-81DD-4CDD6D3E1921}"/>
          </ac:spMkLst>
        </pc:spChg>
        <pc:spChg chg="add del">
          <ac:chgData name="Gajiwala, Sun Rakeshkumar" userId="64753392-1e19-4167-bd03-3f0d1f6a88fa" providerId="ADAL" clId="{FBA8567B-E0E8-2B49-88E4-75D495184907}" dt="2022-05-02T01:40:32.325" v="1341" actId="26606"/>
          <ac:spMkLst>
            <pc:docMk/>
            <pc:sldMk cId="3433962231" sldId="281"/>
            <ac:spMk id="13" creationId="{D18969DA-E869-40AF-94FC-E40F96D7DFE7}"/>
          </ac:spMkLst>
        </pc:spChg>
        <pc:spChg chg="add del">
          <ac:chgData name="Gajiwala, Sun Rakeshkumar" userId="64753392-1e19-4167-bd03-3f0d1f6a88fa" providerId="ADAL" clId="{FBA8567B-E0E8-2B49-88E4-75D495184907}" dt="2022-05-02T01:40:32.325" v="1341" actId="26606"/>
          <ac:spMkLst>
            <pc:docMk/>
            <pc:sldMk cId="3433962231" sldId="281"/>
            <ac:spMk id="15" creationId="{0776B1EE-A7D1-46A3-81E9-19E58E41DDF5}"/>
          </ac:spMkLst>
        </pc:spChg>
        <pc:spChg chg="add del">
          <ac:chgData name="Gajiwala, Sun Rakeshkumar" userId="64753392-1e19-4167-bd03-3f0d1f6a88fa" providerId="ADAL" clId="{FBA8567B-E0E8-2B49-88E4-75D495184907}" dt="2022-05-02T01:40:32.325" v="1341" actId="26606"/>
          <ac:spMkLst>
            <pc:docMk/>
            <pc:sldMk cId="3433962231" sldId="281"/>
            <ac:spMk id="17" creationId="{A0A40C28-B748-4B4A-BF04-30E783CE7F34}"/>
          </ac:spMkLst>
        </pc:spChg>
        <pc:spChg chg="add del mod">
          <ac:chgData name="Gajiwala, Sun Rakeshkumar" userId="64753392-1e19-4167-bd03-3f0d1f6a88fa" providerId="ADAL" clId="{FBA8567B-E0E8-2B49-88E4-75D495184907}" dt="2022-05-02T01:47:15.372" v="1568"/>
          <ac:spMkLst>
            <pc:docMk/>
            <pc:sldMk cId="3433962231" sldId="281"/>
            <ac:spMk id="18" creationId="{58BE7C72-C5B5-4F89-C9FB-86CB9C6C370E}"/>
          </ac:spMkLst>
        </pc:spChg>
        <pc:spChg chg="add del">
          <ac:chgData name="Gajiwala, Sun Rakeshkumar" userId="64753392-1e19-4167-bd03-3f0d1f6a88fa" providerId="ADAL" clId="{FBA8567B-E0E8-2B49-88E4-75D495184907}" dt="2022-05-02T01:40:45.409" v="1347" actId="26606"/>
          <ac:spMkLst>
            <pc:docMk/>
            <pc:sldMk cId="3433962231" sldId="281"/>
            <ac:spMk id="21" creationId="{7DA3C418-758E-4180-A5D0-8655D6804587}"/>
          </ac:spMkLst>
        </pc:spChg>
        <pc:spChg chg="add del">
          <ac:chgData name="Gajiwala, Sun Rakeshkumar" userId="64753392-1e19-4167-bd03-3f0d1f6a88fa" providerId="ADAL" clId="{FBA8567B-E0E8-2B49-88E4-75D495184907}" dt="2022-05-02T01:40:45.409" v="1347" actId="26606"/>
          <ac:spMkLst>
            <pc:docMk/>
            <pc:sldMk cId="3433962231" sldId="281"/>
            <ac:spMk id="22" creationId="{28C8EF06-5EC3-4883-AFAF-D74FF46550FB}"/>
          </ac:spMkLst>
        </pc:spChg>
        <pc:spChg chg="add del mod">
          <ac:chgData name="Gajiwala, Sun Rakeshkumar" userId="64753392-1e19-4167-bd03-3f0d1f6a88fa" providerId="ADAL" clId="{FBA8567B-E0E8-2B49-88E4-75D495184907}" dt="2022-05-02T01:47:27.511" v="1570" actId="767"/>
          <ac:spMkLst>
            <pc:docMk/>
            <pc:sldMk cId="3433962231" sldId="281"/>
            <ac:spMk id="23" creationId="{8268036A-8C1B-8589-C195-7E71791EE9A9}"/>
          </ac:spMkLst>
        </pc:spChg>
        <pc:spChg chg="add mod">
          <ac:chgData name="Gajiwala, Sun Rakeshkumar" userId="64753392-1e19-4167-bd03-3f0d1f6a88fa" providerId="ADAL" clId="{FBA8567B-E0E8-2B49-88E4-75D495184907}" dt="2022-05-02T01:48:10.498" v="1580" actId="122"/>
          <ac:spMkLst>
            <pc:docMk/>
            <pc:sldMk cId="3433962231" sldId="281"/>
            <ac:spMk id="24" creationId="{70B1557D-779B-963C-569B-1DEABB140BB2}"/>
          </ac:spMkLst>
        </pc:spChg>
        <pc:picChg chg="add mod">
          <ac:chgData name="Gajiwala, Sun Rakeshkumar" userId="64753392-1e19-4167-bd03-3f0d1f6a88fa" providerId="ADAL" clId="{FBA8567B-E0E8-2B49-88E4-75D495184907}" dt="2022-05-02T01:41:30.780" v="1352" actId="11529"/>
          <ac:picMkLst>
            <pc:docMk/>
            <pc:sldMk cId="3433962231" sldId="281"/>
            <ac:picMk id="4" creationId="{F30D9CAF-92AB-0D54-161A-D044FF9F3DF6}"/>
          </ac:picMkLst>
        </pc:picChg>
        <pc:picChg chg="add">
          <ac:chgData name="Gajiwala, Sun Rakeshkumar" userId="64753392-1e19-4167-bd03-3f0d1f6a88fa" providerId="ADAL" clId="{FBA8567B-E0E8-2B49-88E4-75D495184907}" dt="2022-05-02T01:40:57.006" v="1348" actId="26606"/>
          <ac:picMkLst>
            <pc:docMk/>
            <pc:sldMk cId="3433962231" sldId="281"/>
            <ac:picMk id="6" creationId="{DEB2E8C4-C3E7-4048-A43D-9859510CFA98}"/>
          </ac:picMkLst>
        </pc:picChg>
        <pc:picChg chg="add del">
          <ac:chgData name="Gajiwala, Sun Rakeshkumar" userId="64753392-1e19-4167-bd03-3f0d1f6a88fa" providerId="ADAL" clId="{FBA8567B-E0E8-2B49-88E4-75D495184907}" dt="2022-05-02T01:40:32.325" v="1341" actId="26606"/>
          <ac:picMkLst>
            <pc:docMk/>
            <pc:sldMk cId="3433962231" sldId="281"/>
            <ac:picMk id="9" creationId="{DEB2E8C4-C3E7-4048-A43D-9859510CFA98}"/>
          </ac:picMkLst>
        </pc:picChg>
        <pc:picChg chg="add mod">
          <ac:chgData name="Gajiwala, Sun Rakeshkumar" userId="64753392-1e19-4167-bd03-3f0d1f6a88fa" providerId="ADAL" clId="{FBA8567B-E0E8-2B49-88E4-75D495184907}" dt="2022-05-02T01:42:05.385" v="1356" actId="1076"/>
          <ac:picMkLst>
            <pc:docMk/>
            <pc:sldMk cId="3433962231" sldId="281"/>
            <ac:picMk id="16" creationId="{49C9335D-ED6C-EDF6-C301-F03B8D3D3199}"/>
          </ac:picMkLst>
        </pc:picChg>
        <pc:picChg chg="add del">
          <ac:chgData name="Gajiwala, Sun Rakeshkumar" userId="64753392-1e19-4167-bd03-3f0d1f6a88fa" providerId="ADAL" clId="{FBA8567B-E0E8-2B49-88E4-75D495184907}" dt="2022-05-02T01:40:45.409" v="1347" actId="26606"/>
          <ac:picMkLst>
            <pc:docMk/>
            <pc:sldMk cId="3433962231" sldId="281"/>
            <ac:picMk id="19" creationId="{DEB2E8C4-C3E7-4048-A43D-9859510CFA98}"/>
          </ac:picMkLst>
        </pc:picChg>
        <pc:inkChg chg="add">
          <ac:chgData name="Gajiwala, Sun Rakeshkumar" userId="64753392-1e19-4167-bd03-3f0d1f6a88fa" providerId="ADAL" clId="{FBA8567B-E0E8-2B49-88E4-75D495184907}" dt="2022-05-02T01:40:57.006" v="1348" actId="26606"/>
          <ac:inkMkLst>
            <pc:docMk/>
            <pc:sldMk cId="3433962231" sldId="281"/>
            <ac:inkMk id="7" creationId="{24D29CCB-7956-4E3E-8880-304085F04BF4}"/>
          </ac:inkMkLst>
        </pc:inkChg>
        <pc:inkChg chg="add del">
          <ac:chgData name="Gajiwala, Sun Rakeshkumar" userId="64753392-1e19-4167-bd03-3f0d1f6a88fa" providerId="ADAL" clId="{FBA8567B-E0E8-2B49-88E4-75D495184907}" dt="2022-05-02T01:40:32.325" v="1341" actId="26606"/>
          <ac:inkMkLst>
            <pc:docMk/>
            <pc:sldMk cId="3433962231" sldId="281"/>
            <ac:inkMk id="11" creationId="{24D29CCB-7956-4E3E-8880-304085F04BF4}"/>
          </ac:inkMkLst>
        </pc:inkChg>
        <pc:inkChg chg="add del">
          <ac:chgData name="Gajiwala, Sun Rakeshkumar" userId="64753392-1e19-4167-bd03-3f0d1f6a88fa" providerId="ADAL" clId="{FBA8567B-E0E8-2B49-88E4-75D495184907}" dt="2022-05-02T01:40:45.409" v="1347" actId="26606"/>
          <ac:inkMkLst>
            <pc:docMk/>
            <pc:sldMk cId="3433962231" sldId="281"/>
            <ac:inkMk id="20" creationId="{24D29CCB-7956-4E3E-8880-304085F04BF4}"/>
          </ac:inkMkLst>
        </pc:inkChg>
        <pc:cxnChg chg="add del mod">
          <ac:chgData name="Gajiwala, Sun Rakeshkumar" userId="64753392-1e19-4167-bd03-3f0d1f6a88fa" providerId="ADAL" clId="{FBA8567B-E0E8-2B49-88E4-75D495184907}" dt="2022-05-02T01:41:30.780" v="1352" actId="11529"/>
          <ac:cxnSpMkLst>
            <pc:docMk/>
            <pc:sldMk cId="3433962231" sldId="281"/>
            <ac:cxnSpMk id="12" creationId="{08CB5A92-FDF8-ABCC-708C-CD183FE51DF7}"/>
          </ac:cxnSpMkLst>
        </pc:cxnChg>
        <pc:cxnChg chg="add mod">
          <ac:chgData name="Gajiwala, Sun Rakeshkumar" userId="64753392-1e19-4167-bd03-3f0d1f6a88fa" providerId="ADAL" clId="{FBA8567B-E0E8-2B49-88E4-75D495184907}" dt="2022-05-02T01:48:32.232" v="1582" actId="1076"/>
          <ac:cxnSpMkLst>
            <pc:docMk/>
            <pc:sldMk cId="3433962231" sldId="281"/>
            <ac:cxnSpMk id="25" creationId="{367A74B9-F306-EB26-9BB5-7136BF595E77}"/>
          </ac:cxnSpMkLst>
        </pc:cxnChg>
      </pc:sldChg>
      <pc:sldChg chg="addSp delSp modSp new mod setBg">
        <pc:chgData name="Gajiwala, Sun Rakeshkumar" userId="64753392-1e19-4167-bd03-3f0d1f6a88fa" providerId="ADAL" clId="{FBA8567B-E0E8-2B49-88E4-75D495184907}" dt="2022-05-02T01:54:22.516" v="1891" actId="20577"/>
        <pc:sldMkLst>
          <pc:docMk/>
          <pc:sldMk cId="1199222684" sldId="282"/>
        </pc:sldMkLst>
        <pc:spChg chg="mod">
          <ac:chgData name="Gajiwala, Sun Rakeshkumar" userId="64753392-1e19-4167-bd03-3f0d1f6a88fa" providerId="ADAL" clId="{FBA8567B-E0E8-2B49-88E4-75D495184907}" dt="2022-05-02T01:51:34.764" v="1648" actId="122"/>
          <ac:spMkLst>
            <pc:docMk/>
            <pc:sldMk cId="1199222684" sldId="282"/>
            <ac:spMk id="2" creationId="{2B1AE253-FEB1-E71A-D2A6-7072E3DDBD2E}"/>
          </ac:spMkLst>
        </pc:spChg>
        <pc:spChg chg="del">
          <ac:chgData name="Gajiwala, Sun Rakeshkumar" userId="64753392-1e19-4167-bd03-3f0d1f6a88fa" providerId="ADAL" clId="{FBA8567B-E0E8-2B49-88E4-75D495184907}" dt="2022-05-02T01:51:19.225" v="1646"/>
          <ac:spMkLst>
            <pc:docMk/>
            <pc:sldMk cId="1199222684" sldId="282"/>
            <ac:spMk id="3" creationId="{93FF8409-FED4-7C1A-939E-090D5B1A9DBB}"/>
          </ac:spMkLst>
        </pc:spChg>
        <pc:spChg chg="add mod">
          <ac:chgData name="Gajiwala, Sun Rakeshkumar" userId="64753392-1e19-4167-bd03-3f0d1f6a88fa" providerId="ADAL" clId="{FBA8567B-E0E8-2B49-88E4-75D495184907}" dt="2022-05-02T01:54:22.516" v="1891" actId="20577"/>
          <ac:spMkLst>
            <pc:docMk/>
            <pc:sldMk cId="1199222684" sldId="282"/>
            <ac:spMk id="8" creationId="{10AA9A8F-C988-67E7-08A9-7FAC34669574}"/>
          </ac:spMkLst>
        </pc:spChg>
        <pc:spChg chg="add">
          <ac:chgData name="Gajiwala, Sun Rakeshkumar" userId="64753392-1e19-4167-bd03-3f0d1f6a88fa" providerId="ADAL" clId="{FBA8567B-E0E8-2B49-88E4-75D495184907}" dt="2022-05-02T01:51:28.915" v="1647" actId="26606"/>
          <ac:spMkLst>
            <pc:docMk/>
            <pc:sldMk cId="1199222684" sldId="282"/>
            <ac:spMk id="11" creationId="{7FF47CB7-972F-479F-A36D-9E72D26EC8DA}"/>
          </ac:spMkLst>
        </pc:spChg>
        <pc:spChg chg="add">
          <ac:chgData name="Gajiwala, Sun Rakeshkumar" userId="64753392-1e19-4167-bd03-3f0d1f6a88fa" providerId="ADAL" clId="{FBA8567B-E0E8-2B49-88E4-75D495184907}" dt="2022-05-02T01:51:28.915" v="1647" actId="26606"/>
          <ac:spMkLst>
            <pc:docMk/>
            <pc:sldMk cId="1199222684" sldId="282"/>
            <ac:spMk id="13" creationId="{0D153B68-5844-490D-8E67-F616D6D721CA}"/>
          </ac:spMkLst>
        </pc:spChg>
        <pc:spChg chg="add">
          <ac:chgData name="Gajiwala, Sun Rakeshkumar" userId="64753392-1e19-4167-bd03-3f0d1f6a88fa" providerId="ADAL" clId="{FBA8567B-E0E8-2B49-88E4-75D495184907}" dt="2022-05-02T01:51:28.915" v="1647" actId="26606"/>
          <ac:spMkLst>
            <pc:docMk/>
            <pc:sldMk cId="1199222684" sldId="282"/>
            <ac:spMk id="15" creationId="{C64E267B-3F5A-4357-9E7F-C5FBE5D3B1E0}"/>
          </ac:spMkLst>
        </pc:spChg>
        <pc:picChg chg="add mod">
          <ac:chgData name="Gajiwala, Sun Rakeshkumar" userId="64753392-1e19-4167-bd03-3f0d1f6a88fa" providerId="ADAL" clId="{FBA8567B-E0E8-2B49-88E4-75D495184907}" dt="2022-05-02T01:53:24.780" v="1850" actId="1076"/>
          <ac:picMkLst>
            <pc:docMk/>
            <pc:sldMk cId="1199222684" sldId="282"/>
            <ac:picMk id="4" creationId="{EF2E6C7C-DA69-FFAE-ECA6-593A3DCEFF2A}"/>
          </ac:picMkLst>
        </pc:picChg>
      </pc:sldChg>
      <pc:sldMasterChg chg="modTransition modSldLayout">
        <pc:chgData name="Gajiwala, Sun Rakeshkumar" userId="64753392-1e19-4167-bd03-3f0d1f6a88fa" providerId="ADAL" clId="{FBA8567B-E0E8-2B49-88E4-75D495184907}" dt="2022-04-26T21:11:33.877" v="22"/>
        <pc:sldMasterMkLst>
          <pc:docMk/>
          <pc:sldMasterMk cId="3320255635" sldId="2147483712"/>
        </pc:sldMasterMkLst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3009100998" sldId="2147483701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885848683" sldId="2147483702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609294562" sldId="2147483703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317315148" sldId="2147483704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1073528731" sldId="2147483705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4253622841" sldId="2147483706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3337440805" sldId="2147483707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3912556768" sldId="2147483708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352722888" sldId="2147483709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4237550902" sldId="2147483710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11:33.877" v="22"/>
          <pc:sldLayoutMkLst>
            <pc:docMk/>
            <pc:sldMasterMk cId="3320255635" sldId="2147483712"/>
            <pc:sldLayoutMk cId="511925347" sldId="2147483711"/>
          </pc:sldLayoutMkLst>
        </pc:sldLayoutChg>
      </pc:sldMasterChg>
      <pc:sldMasterChg chg="modTransition modSldLayout">
        <pc:chgData name="Gajiwala, Sun Rakeshkumar" userId="64753392-1e19-4167-bd03-3f0d1f6a88fa" providerId="ADAL" clId="{FBA8567B-E0E8-2B49-88E4-75D495184907}" dt="2022-04-26T21:50:40.252" v="883"/>
        <pc:sldMasterMkLst>
          <pc:docMk/>
          <pc:sldMasterMk cId="2862936531" sldId="2147483713"/>
        </pc:sldMasterMkLst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1434663726" sldId="2147483714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3476642565" sldId="2147483715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1093802966" sldId="2147483716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2051332715" sldId="2147483717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2883643330" sldId="2147483718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3526471666" sldId="2147483719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3754335512" sldId="2147483720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3318439208" sldId="2147483721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4033692799" sldId="2147483722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1565514545" sldId="2147483723"/>
          </pc:sldLayoutMkLst>
        </pc:sldLayoutChg>
        <pc:sldLayoutChg chg="modTransition">
          <pc:chgData name="Gajiwala, Sun Rakeshkumar" userId="64753392-1e19-4167-bd03-3f0d1f6a88fa" providerId="ADAL" clId="{FBA8567B-E0E8-2B49-88E4-75D495184907}" dt="2022-04-26T21:50:40.252" v="883"/>
          <pc:sldLayoutMkLst>
            <pc:docMk/>
            <pc:sldMasterMk cId="2862936531" sldId="2147483713"/>
            <pc:sldLayoutMk cId="1273462738" sldId="2147483724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0:58:3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02:5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2:06:1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01:40:4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15:1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0:06:1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0:20:2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0:26:1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0:27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0:16:3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0:33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0:45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0:50:0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2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4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1,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2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755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0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1,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25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01" r:id="rId7"/>
    <p:sldLayoutId id="2147483702" r:id="rId8"/>
    <p:sldLayoutId id="2147483703" r:id="rId9"/>
    <p:sldLayoutId id="2147483704" r:id="rId10"/>
    <p:sldLayoutId id="2147483711" r:id="rId11"/>
  </p:sldLayoutIdLst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6342306-C49E-412B-A56A-67DBDDD05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Network connection abstract against a white background">
            <a:extLst>
              <a:ext uri="{FF2B5EF4-FFF2-40B4-BE49-F238E27FC236}">
                <a16:creationId xmlns:a16="http://schemas.microsoft.com/office/drawing/2014/main" id="{16DDB853-D477-043A-A77F-0D72AE72B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1" y="10"/>
            <a:ext cx="12192000" cy="685799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424170" y="5138037"/>
                </a:moveTo>
                <a:cubicBezTo>
                  <a:pt x="420631" y="5139454"/>
                  <a:pt x="416160" y="5142711"/>
                  <a:pt x="409816" y="5148812"/>
                </a:cubicBezTo>
                <a:cubicBezTo>
                  <a:pt x="384513" y="5138857"/>
                  <a:pt x="376759" y="5150303"/>
                  <a:pt x="338986" y="5151800"/>
                </a:cubicBezTo>
                <a:cubicBezTo>
                  <a:pt x="325123" y="5143154"/>
                  <a:pt x="312164" y="5144939"/>
                  <a:pt x="298810" y="5149975"/>
                </a:cubicBezTo>
                <a:cubicBezTo>
                  <a:pt x="263615" y="5143861"/>
                  <a:pt x="229134" y="5149769"/>
                  <a:pt x="188339" y="5148846"/>
                </a:cubicBezTo>
                <a:cubicBezTo>
                  <a:pt x="146705" y="5135892"/>
                  <a:pt x="120710" y="5151713"/>
                  <a:pt x="77129" y="5150650"/>
                </a:cubicBezTo>
                <a:cubicBezTo>
                  <a:pt x="38418" y="5128290"/>
                  <a:pt x="43948" y="5173219"/>
                  <a:pt x="8098" y="5168295"/>
                </a:cubicBezTo>
                <a:lnTo>
                  <a:pt x="1" y="5165746"/>
                </a:lnTo>
                <a:lnTo>
                  <a:pt x="1" y="6858000"/>
                </a:lnTo>
                <a:lnTo>
                  <a:pt x="10232860" y="6858000"/>
                </a:lnTo>
                <a:lnTo>
                  <a:pt x="10220407" y="6835765"/>
                </a:lnTo>
                <a:cubicBezTo>
                  <a:pt x="10182003" y="6791243"/>
                  <a:pt x="10087600" y="6802565"/>
                  <a:pt x="10022026" y="6757762"/>
                </a:cubicBezTo>
                <a:cubicBezTo>
                  <a:pt x="9975094" y="6742036"/>
                  <a:pt x="9890498" y="6761609"/>
                  <a:pt x="9882203" y="6723651"/>
                </a:cubicBezTo>
                <a:cubicBezTo>
                  <a:pt x="9854598" y="6741435"/>
                  <a:pt x="9842217" y="6703212"/>
                  <a:pt x="9818566" y="6696063"/>
                </a:cubicBezTo>
                <a:cubicBezTo>
                  <a:pt x="9795728" y="6706492"/>
                  <a:pt x="9788960" y="6693053"/>
                  <a:pt x="9771904" y="6687476"/>
                </a:cubicBezTo>
                <a:cubicBezTo>
                  <a:pt x="9761819" y="6694575"/>
                  <a:pt x="9746945" y="6691639"/>
                  <a:pt x="9744274" y="6680895"/>
                </a:cubicBezTo>
                <a:cubicBezTo>
                  <a:pt x="9757100" y="6659288"/>
                  <a:pt x="9702280" y="6661999"/>
                  <a:pt x="9702272" y="6645623"/>
                </a:cubicBezTo>
                <a:cubicBezTo>
                  <a:pt x="9672878" y="6637308"/>
                  <a:pt x="9536850" y="6635434"/>
                  <a:pt x="9520815" y="6606549"/>
                </a:cubicBezTo>
                <a:cubicBezTo>
                  <a:pt x="9462694" y="6584419"/>
                  <a:pt x="9364629" y="6609780"/>
                  <a:pt x="9338854" y="6604752"/>
                </a:cubicBezTo>
                <a:cubicBezTo>
                  <a:pt x="9301826" y="6646470"/>
                  <a:pt x="9206253" y="6504340"/>
                  <a:pt x="9096712" y="6483405"/>
                </a:cubicBezTo>
                <a:cubicBezTo>
                  <a:pt x="9080776" y="6485371"/>
                  <a:pt x="9072854" y="6483990"/>
                  <a:pt x="9071445" y="6472839"/>
                </a:cubicBezTo>
                <a:cubicBezTo>
                  <a:pt x="9037733" y="6465416"/>
                  <a:pt x="9013244" y="6434113"/>
                  <a:pt x="8985766" y="6442932"/>
                </a:cubicBezTo>
                <a:cubicBezTo>
                  <a:pt x="8957782" y="6428350"/>
                  <a:pt x="8922645" y="6396528"/>
                  <a:pt x="8903538" y="6385345"/>
                </a:cubicBezTo>
                <a:lnTo>
                  <a:pt x="8874169" y="6368574"/>
                </a:lnTo>
                <a:lnTo>
                  <a:pt x="8861902" y="6365959"/>
                </a:lnTo>
                <a:lnTo>
                  <a:pt x="8853873" y="6369328"/>
                </a:lnTo>
                <a:lnTo>
                  <a:pt x="8834271" y="6361166"/>
                </a:lnTo>
                <a:cubicBezTo>
                  <a:pt x="8817275" y="6357159"/>
                  <a:pt x="8768811" y="6350946"/>
                  <a:pt x="8751898" y="6345286"/>
                </a:cubicBezTo>
                <a:cubicBezTo>
                  <a:pt x="8748776" y="6336482"/>
                  <a:pt x="8742014" y="6330840"/>
                  <a:pt x="8732794" y="6327212"/>
                </a:cubicBezTo>
                <a:lnTo>
                  <a:pt x="8711457" y="6323423"/>
                </a:lnTo>
                <a:lnTo>
                  <a:pt x="8698945" y="6311035"/>
                </a:lnTo>
                <a:cubicBezTo>
                  <a:pt x="8693307" y="6308234"/>
                  <a:pt x="8686288" y="6307695"/>
                  <a:pt x="8676966" y="6311045"/>
                </a:cubicBezTo>
                <a:cubicBezTo>
                  <a:pt x="8659160" y="6306470"/>
                  <a:pt x="8609036" y="6288869"/>
                  <a:pt x="8592109" y="6283578"/>
                </a:cubicBezTo>
                <a:lnTo>
                  <a:pt x="8575406" y="6279301"/>
                </a:lnTo>
                <a:lnTo>
                  <a:pt x="8567743" y="6271333"/>
                </a:lnTo>
                <a:cubicBezTo>
                  <a:pt x="8560971" y="6265479"/>
                  <a:pt x="8553359" y="6261637"/>
                  <a:pt x="8544105" y="6262067"/>
                </a:cubicBezTo>
                <a:lnTo>
                  <a:pt x="8534981" y="6264544"/>
                </a:lnTo>
                <a:cubicBezTo>
                  <a:pt x="8534770" y="6263238"/>
                  <a:pt x="8534558" y="6261934"/>
                  <a:pt x="8534347" y="6260628"/>
                </a:cubicBezTo>
                <a:cubicBezTo>
                  <a:pt x="8534165" y="6254552"/>
                  <a:pt x="8531548" y="6248727"/>
                  <a:pt x="8502329" y="6245007"/>
                </a:cubicBezTo>
                <a:cubicBezTo>
                  <a:pt x="8484064" y="6230757"/>
                  <a:pt x="8460296" y="6219075"/>
                  <a:pt x="8433327" y="6211089"/>
                </a:cubicBezTo>
                <a:cubicBezTo>
                  <a:pt x="8427709" y="6216009"/>
                  <a:pt x="8420390" y="6205541"/>
                  <a:pt x="8415974" y="6202794"/>
                </a:cubicBezTo>
                <a:cubicBezTo>
                  <a:pt x="8414286" y="6206457"/>
                  <a:pt x="8402161" y="6205639"/>
                  <a:pt x="8399490" y="6201686"/>
                </a:cubicBezTo>
                <a:cubicBezTo>
                  <a:pt x="8320765" y="6169327"/>
                  <a:pt x="8353074" y="6214472"/>
                  <a:pt x="8311484" y="6182351"/>
                </a:cubicBezTo>
                <a:cubicBezTo>
                  <a:pt x="8303469" y="6179348"/>
                  <a:pt x="8296282" y="6179741"/>
                  <a:pt x="8289612" y="6181576"/>
                </a:cubicBezTo>
                <a:lnTo>
                  <a:pt x="8279273" y="6185905"/>
                </a:lnTo>
                <a:lnTo>
                  <a:pt x="8247464" y="6169167"/>
                </a:lnTo>
                <a:cubicBezTo>
                  <a:pt x="8231409" y="6162506"/>
                  <a:pt x="8214145" y="6156986"/>
                  <a:pt x="8196077" y="6152768"/>
                </a:cubicBezTo>
                <a:cubicBezTo>
                  <a:pt x="8190058" y="6159824"/>
                  <a:pt x="8178350" y="6146423"/>
                  <a:pt x="8172107" y="6143116"/>
                </a:cubicBezTo>
                <a:cubicBezTo>
                  <a:pt x="8170795" y="6148161"/>
                  <a:pt x="8155185" y="6148083"/>
                  <a:pt x="8150882" y="6143014"/>
                </a:cubicBezTo>
                <a:cubicBezTo>
                  <a:pt x="8043325" y="6106278"/>
                  <a:pt x="8094757" y="6164012"/>
                  <a:pt x="8034498" y="6124492"/>
                </a:cubicBezTo>
                <a:cubicBezTo>
                  <a:pt x="8023614" y="6121142"/>
                  <a:pt x="8014563" y="6122270"/>
                  <a:pt x="8006497" y="6125284"/>
                </a:cubicBezTo>
                <a:lnTo>
                  <a:pt x="7991273" y="6133623"/>
                </a:lnTo>
                <a:lnTo>
                  <a:pt x="7982265" y="6128245"/>
                </a:lnTo>
                <a:cubicBezTo>
                  <a:pt x="7944891" y="6121713"/>
                  <a:pt x="7931226" y="6130583"/>
                  <a:pt x="7912085" y="6116164"/>
                </a:cubicBezTo>
                <a:cubicBezTo>
                  <a:pt x="7878698" y="6108552"/>
                  <a:pt x="7840370" y="6103928"/>
                  <a:pt x="7810187" y="6096690"/>
                </a:cubicBezTo>
                <a:cubicBezTo>
                  <a:pt x="7796246" y="6076752"/>
                  <a:pt x="7753799" y="6081964"/>
                  <a:pt x="7730989" y="6072734"/>
                </a:cubicBezTo>
                <a:cubicBezTo>
                  <a:pt x="7721214" y="6064442"/>
                  <a:pt x="7713300" y="6061979"/>
                  <a:pt x="7700459" y="6067006"/>
                </a:cubicBezTo>
                <a:cubicBezTo>
                  <a:pt x="7655845" y="6027129"/>
                  <a:pt x="7669185" y="6060343"/>
                  <a:pt x="7623221" y="6040209"/>
                </a:cubicBezTo>
                <a:cubicBezTo>
                  <a:pt x="7584174" y="6020582"/>
                  <a:pt x="7538418" y="6004445"/>
                  <a:pt x="7505047" y="5967561"/>
                </a:cubicBezTo>
                <a:cubicBezTo>
                  <a:pt x="7499654" y="5957788"/>
                  <a:pt x="7482081" y="5951500"/>
                  <a:pt x="7465796" y="5953517"/>
                </a:cubicBezTo>
                <a:cubicBezTo>
                  <a:pt x="7462992" y="5953864"/>
                  <a:pt x="7460335" y="5954450"/>
                  <a:pt x="7457905" y="5955255"/>
                </a:cubicBezTo>
                <a:cubicBezTo>
                  <a:pt x="7438909" y="5929939"/>
                  <a:pt x="7419483" y="5937312"/>
                  <a:pt x="7412223" y="5921118"/>
                </a:cubicBezTo>
                <a:cubicBezTo>
                  <a:pt x="7372805" y="5907834"/>
                  <a:pt x="7334821" y="5915363"/>
                  <a:pt x="7327761" y="5901038"/>
                </a:cubicBezTo>
                <a:cubicBezTo>
                  <a:pt x="7306340" y="5897895"/>
                  <a:pt x="7272477" y="5906823"/>
                  <a:pt x="7261184" y="5890673"/>
                </a:cubicBezTo>
                <a:cubicBezTo>
                  <a:pt x="7255248" y="5901086"/>
                  <a:pt x="7239803" y="5877939"/>
                  <a:pt x="7225085" y="5882795"/>
                </a:cubicBezTo>
                <a:cubicBezTo>
                  <a:pt x="7214264" y="5887405"/>
                  <a:pt x="7207054" y="5881458"/>
                  <a:pt x="7197451" y="5879354"/>
                </a:cubicBezTo>
                <a:cubicBezTo>
                  <a:pt x="7183450" y="5882063"/>
                  <a:pt x="7143816" y="5866354"/>
                  <a:pt x="7134462" y="5858264"/>
                </a:cubicBezTo>
                <a:cubicBezTo>
                  <a:pt x="7113779" y="5832126"/>
                  <a:pt x="7050656" y="5838460"/>
                  <a:pt x="7033126" y="5818152"/>
                </a:cubicBezTo>
                <a:cubicBezTo>
                  <a:pt x="7025879" y="5814394"/>
                  <a:pt x="7018444" y="5812123"/>
                  <a:pt x="7010931" y="5810784"/>
                </a:cubicBezTo>
                <a:lnTo>
                  <a:pt x="6965772" y="5809570"/>
                </a:lnTo>
                <a:cubicBezTo>
                  <a:pt x="6958379" y="5809773"/>
                  <a:pt x="6951122" y="5809811"/>
                  <a:pt x="6944112" y="5809138"/>
                </a:cubicBezTo>
                <a:cubicBezTo>
                  <a:pt x="6958919" y="5787231"/>
                  <a:pt x="6886934" y="5799790"/>
                  <a:pt x="6910662" y="5784032"/>
                </a:cubicBezTo>
                <a:cubicBezTo>
                  <a:pt x="6874725" y="5776519"/>
                  <a:pt x="6864413" y="5762624"/>
                  <a:pt x="6827210" y="5751855"/>
                </a:cubicBezTo>
                <a:lnTo>
                  <a:pt x="6687442" y="5719421"/>
                </a:lnTo>
                <a:cubicBezTo>
                  <a:pt x="6635980" y="5699070"/>
                  <a:pt x="6610828" y="5697607"/>
                  <a:pt x="6564352" y="5686060"/>
                </a:cubicBezTo>
                <a:cubicBezTo>
                  <a:pt x="6528033" y="5637185"/>
                  <a:pt x="6494010" y="5648754"/>
                  <a:pt x="6467880" y="5616169"/>
                </a:cubicBezTo>
                <a:cubicBezTo>
                  <a:pt x="6416367" y="5601837"/>
                  <a:pt x="6419822" y="5586932"/>
                  <a:pt x="6362159" y="5586807"/>
                </a:cubicBezTo>
                <a:lnTo>
                  <a:pt x="6310657" y="5553477"/>
                </a:lnTo>
                <a:cubicBezTo>
                  <a:pt x="6299083" y="5546856"/>
                  <a:pt x="6295885" y="5548752"/>
                  <a:pt x="6292713" y="5547078"/>
                </a:cubicBezTo>
                <a:lnTo>
                  <a:pt x="6291623" y="5543429"/>
                </a:lnTo>
                <a:lnTo>
                  <a:pt x="6281704" y="5538282"/>
                </a:lnTo>
                <a:lnTo>
                  <a:pt x="6264107" y="5526263"/>
                </a:lnTo>
                <a:lnTo>
                  <a:pt x="6258989" y="5525777"/>
                </a:lnTo>
                <a:lnTo>
                  <a:pt x="6229603" y="5510395"/>
                </a:lnTo>
                <a:lnTo>
                  <a:pt x="6228332" y="5511020"/>
                </a:lnTo>
                <a:cubicBezTo>
                  <a:pt x="6224808" y="5512072"/>
                  <a:pt x="6220944" y="5512187"/>
                  <a:pt x="6216260" y="5510345"/>
                </a:cubicBezTo>
                <a:cubicBezTo>
                  <a:pt x="6210740" y="5525445"/>
                  <a:pt x="6208492" y="5513908"/>
                  <a:pt x="6195167" y="5507142"/>
                </a:cubicBezTo>
                <a:cubicBezTo>
                  <a:pt x="6176634" y="5504447"/>
                  <a:pt x="6121193" y="5496797"/>
                  <a:pt x="6105064" y="5494176"/>
                </a:cubicBezTo>
                <a:lnTo>
                  <a:pt x="6098392" y="5491417"/>
                </a:lnTo>
                <a:lnTo>
                  <a:pt x="6098057" y="5491548"/>
                </a:lnTo>
                <a:cubicBezTo>
                  <a:pt x="6096177" y="5491345"/>
                  <a:pt x="6093821" y="5490586"/>
                  <a:pt x="6090617" y="5489007"/>
                </a:cubicBezTo>
                <a:lnTo>
                  <a:pt x="6086227" y="5486388"/>
                </a:lnTo>
                <a:lnTo>
                  <a:pt x="6073282" y="5481036"/>
                </a:lnTo>
                <a:lnTo>
                  <a:pt x="6067488" y="5480426"/>
                </a:lnTo>
                <a:cubicBezTo>
                  <a:pt x="6040063" y="5480093"/>
                  <a:pt x="5951728" y="5481604"/>
                  <a:pt x="5908730" y="5479037"/>
                </a:cubicBezTo>
                <a:cubicBezTo>
                  <a:pt x="5872265" y="5473380"/>
                  <a:pt x="5839094" y="5474990"/>
                  <a:pt x="5809501" y="5465027"/>
                </a:cubicBezTo>
                <a:cubicBezTo>
                  <a:pt x="5795691" y="5468278"/>
                  <a:pt x="5783378" y="5468468"/>
                  <a:pt x="5773910" y="5458581"/>
                </a:cubicBezTo>
                <a:cubicBezTo>
                  <a:pt x="5739320" y="5455590"/>
                  <a:pt x="5728309" y="5465623"/>
                  <a:pt x="5708984" y="5453146"/>
                </a:cubicBezTo>
                <a:cubicBezTo>
                  <a:pt x="5685394" y="5468413"/>
                  <a:pt x="5685992" y="5461186"/>
                  <a:pt x="5678327" y="5454412"/>
                </a:cubicBezTo>
                <a:lnTo>
                  <a:pt x="5677140" y="5453823"/>
                </a:lnTo>
                <a:lnTo>
                  <a:pt x="5673887" y="5456023"/>
                </a:lnTo>
                <a:lnTo>
                  <a:pt x="5668198" y="5456346"/>
                </a:lnTo>
                <a:lnTo>
                  <a:pt x="5653664" y="5453106"/>
                </a:lnTo>
                <a:lnTo>
                  <a:pt x="5648366" y="5451209"/>
                </a:lnTo>
                <a:cubicBezTo>
                  <a:pt x="5644655" y="5450154"/>
                  <a:pt x="5642109" y="5449779"/>
                  <a:pt x="5640260" y="5449878"/>
                </a:cubicBezTo>
                <a:lnTo>
                  <a:pt x="5640006" y="5450061"/>
                </a:lnTo>
                <a:lnTo>
                  <a:pt x="5632515" y="5448391"/>
                </a:lnTo>
                <a:cubicBezTo>
                  <a:pt x="5619998" y="5445077"/>
                  <a:pt x="5607933" y="5441385"/>
                  <a:pt x="5596539" y="5437486"/>
                </a:cubicBezTo>
                <a:cubicBezTo>
                  <a:pt x="5583544" y="5447920"/>
                  <a:pt x="5543214" y="5426318"/>
                  <a:pt x="5542416" y="5449938"/>
                </a:cubicBezTo>
                <a:cubicBezTo>
                  <a:pt x="5526882" y="5445355"/>
                  <a:pt x="5519529" y="5434267"/>
                  <a:pt x="5521246" y="5450133"/>
                </a:cubicBezTo>
                <a:cubicBezTo>
                  <a:pt x="5516029" y="5449054"/>
                  <a:pt x="5512471" y="5449786"/>
                  <a:pt x="5509658" y="5451392"/>
                </a:cubicBezTo>
                <a:lnTo>
                  <a:pt x="5508753" y="5452216"/>
                </a:lnTo>
                <a:lnTo>
                  <a:pt x="5469291" y="5441993"/>
                </a:lnTo>
                <a:lnTo>
                  <a:pt x="5447375" y="5432879"/>
                </a:lnTo>
                <a:lnTo>
                  <a:pt x="5435760" y="5429360"/>
                </a:lnTo>
                <a:lnTo>
                  <a:pt x="5433081" y="5425914"/>
                </a:lnTo>
                <a:cubicBezTo>
                  <a:pt x="5429853" y="5423556"/>
                  <a:pt x="5424794" y="5421926"/>
                  <a:pt x="5415630" y="5421963"/>
                </a:cubicBezTo>
                <a:lnTo>
                  <a:pt x="5413399" y="5422434"/>
                </a:lnTo>
                <a:lnTo>
                  <a:pt x="5399853" y="5415736"/>
                </a:lnTo>
                <a:cubicBezTo>
                  <a:pt x="5395637" y="5412982"/>
                  <a:pt x="5392091" y="5409780"/>
                  <a:pt x="5389520" y="5405967"/>
                </a:cubicBezTo>
                <a:cubicBezTo>
                  <a:pt x="5335580" y="5415065"/>
                  <a:pt x="5292600" y="5391357"/>
                  <a:pt x="5237937" y="5385377"/>
                </a:cubicBezTo>
                <a:cubicBezTo>
                  <a:pt x="5207993" y="5376752"/>
                  <a:pt x="5126456" y="5381084"/>
                  <a:pt x="5119496" y="5352643"/>
                </a:cubicBezTo>
                <a:cubicBezTo>
                  <a:pt x="5080107" y="5344358"/>
                  <a:pt x="5054089" y="5342197"/>
                  <a:pt x="5001601" y="5335667"/>
                </a:cubicBezTo>
                <a:cubicBezTo>
                  <a:pt x="4950440" y="5305462"/>
                  <a:pt x="4862311" y="5312335"/>
                  <a:pt x="4801046" y="5292281"/>
                </a:cubicBezTo>
                <a:cubicBezTo>
                  <a:pt x="4760767" y="5309390"/>
                  <a:pt x="4784753" y="5291346"/>
                  <a:pt x="4747748" y="5289636"/>
                </a:cubicBezTo>
                <a:cubicBezTo>
                  <a:pt x="4762748" y="5270206"/>
                  <a:pt x="4701198" y="5294183"/>
                  <a:pt x="4705062" y="5270079"/>
                </a:cubicBezTo>
                <a:cubicBezTo>
                  <a:pt x="4698206" y="5270532"/>
                  <a:pt x="4691442" y="5271728"/>
                  <a:pt x="4684625" y="5273113"/>
                </a:cubicBezTo>
                <a:lnTo>
                  <a:pt x="4681053" y="5273825"/>
                </a:lnTo>
                <a:lnTo>
                  <a:pt x="4667771" y="5272561"/>
                </a:lnTo>
                <a:lnTo>
                  <a:pt x="4662767" y="5277347"/>
                </a:lnTo>
                <a:lnTo>
                  <a:pt x="4641874" y="5279132"/>
                </a:lnTo>
                <a:cubicBezTo>
                  <a:pt x="4634243" y="5279004"/>
                  <a:pt x="4626260" y="5277939"/>
                  <a:pt x="4617779" y="5275371"/>
                </a:cubicBezTo>
                <a:cubicBezTo>
                  <a:pt x="4598555" y="5262359"/>
                  <a:pt x="4562195" y="5268321"/>
                  <a:pt x="4532041" y="5262571"/>
                </a:cubicBezTo>
                <a:lnTo>
                  <a:pt x="4518829" y="5257331"/>
                </a:lnTo>
                <a:lnTo>
                  <a:pt x="4472184" y="5254623"/>
                </a:lnTo>
                <a:cubicBezTo>
                  <a:pt x="4459012" y="5253412"/>
                  <a:pt x="4445463" y="5251669"/>
                  <a:pt x="4431409" y="5248968"/>
                </a:cubicBezTo>
                <a:lnTo>
                  <a:pt x="4405730" y="5242275"/>
                </a:lnTo>
                <a:lnTo>
                  <a:pt x="4398381" y="5243052"/>
                </a:lnTo>
                <a:cubicBezTo>
                  <a:pt x="4386449" y="5240842"/>
                  <a:pt x="4372252" y="5231428"/>
                  <a:pt x="4371649" y="5239888"/>
                </a:cubicBezTo>
                <a:lnTo>
                  <a:pt x="4358886" y="5234795"/>
                </a:lnTo>
                <a:lnTo>
                  <a:pt x="4343991" y="5239146"/>
                </a:lnTo>
                <a:cubicBezTo>
                  <a:pt x="4342160" y="5240427"/>
                  <a:pt x="4340669" y="5241867"/>
                  <a:pt x="4339562" y="5243414"/>
                </a:cubicBezTo>
                <a:lnTo>
                  <a:pt x="4321286" y="5238121"/>
                </a:lnTo>
                <a:lnTo>
                  <a:pt x="4304714" y="5240253"/>
                </a:lnTo>
                <a:lnTo>
                  <a:pt x="4292026" y="5234939"/>
                </a:lnTo>
                <a:lnTo>
                  <a:pt x="4286278" y="5234703"/>
                </a:lnTo>
                <a:lnTo>
                  <a:pt x="4271843" y="5234718"/>
                </a:lnTo>
                <a:cubicBezTo>
                  <a:pt x="4264335" y="5235163"/>
                  <a:pt x="4255896" y="5235803"/>
                  <a:pt x="4246654" y="5235901"/>
                </a:cubicBezTo>
                <a:lnTo>
                  <a:pt x="4239016" y="5235376"/>
                </a:lnTo>
                <a:lnTo>
                  <a:pt x="4220827" y="5240574"/>
                </a:lnTo>
                <a:cubicBezTo>
                  <a:pt x="4207542" y="5244578"/>
                  <a:pt x="4197250" y="5247055"/>
                  <a:pt x="4187718" y="5242092"/>
                </a:cubicBezTo>
                <a:cubicBezTo>
                  <a:pt x="4168223" y="5246878"/>
                  <a:pt x="4150621" y="5266466"/>
                  <a:pt x="4126557" y="5256449"/>
                </a:cubicBezTo>
                <a:cubicBezTo>
                  <a:pt x="4131887" y="5267539"/>
                  <a:pt x="4097973" y="5252921"/>
                  <a:pt x="4091247" y="5262278"/>
                </a:cubicBezTo>
                <a:cubicBezTo>
                  <a:pt x="4087295" y="5270061"/>
                  <a:pt x="4076085" y="5267439"/>
                  <a:pt x="4066683" y="5268982"/>
                </a:cubicBezTo>
                <a:cubicBezTo>
                  <a:pt x="4058472" y="5276231"/>
                  <a:pt x="4012988" y="5276524"/>
                  <a:pt x="3998089" y="5272801"/>
                </a:cubicBezTo>
                <a:cubicBezTo>
                  <a:pt x="3957293" y="5257428"/>
                  <a:pt x="3914679" y="5285025"/>
                  <a:pt x="3881853" y="5273593"/>
                </a:cubicBezTo>
                <a:cubicBezTo>
                  <a:pt x="3872698" y="5272881"/>
                  <a:pt x="3864806" y="5273518"/>
                  <a:pt x="3857744" y="5274992"/>
                </a:cubicBezTo>
                <a:lnTo>
                  <a:pt x="3839551" y="5281090"/>
                </a:lnTo>
                <a:lnTo>
                  <a:pt x="3837537" y="5286771"/>
                </a:lnTo>
                <a:lnTo>
                  <a:pt x="3824683" y="5288326"/>
                </a:lnTo>
                <a:lnTo>
                  <a:pt x="3821794" y="5289763"/>
                </a:lnTo>
                <a:cubicBezTo>
                  <a:pt x="3816288" y="5292529"/>
                  <a:pt x="3810733" y="5295104"/>
                  <a:pt x="3804690" y="5296977"/>
                </a:cubicBezTo>
                <a:cubicBezTo>
                  <a:pt x="3795266" y="5272832"/>
                  <a:pt x="3751743" y="5308922"/>
                  <a:pt x="3755041" y="5286973"/>
                </a:cubicBezTo>
                <a:cubicBezTo>
                  <a:pt x="3720203" y="5293060"/>
                  <a:pt x="3732482" y="5270571"/>
                  <a:pt x="3704762" y="5295563"/>
                </a:cubicBezTo>
                <a:cubicBezTo>
                  <a:pt x="3637817" y="5288966"/>
                  <a:pt x="3560727" y="5314057"/>
                  <a:pt x="3497584" y="5295519"/>
                </a:cubicBezTo>
                <a:cubicBezTo>
                  <a:pt x="3511130" y="5304942"/>
                  <a:pt x="3477973" y="5318025"/>
                  <a:pt x="3458496" y="5316179"/>
                </a:cubicBezTo>
                <a:cubicBezTo>
                  <a:pt x="3417933" y="5316399"/>
                  <a:pt x="3316199" y="5298099"/>
                  <a:pt x="3254204" y="5296839"/>
                </a:cubicBezTo>
                <a:cubicBezTo>
                  <a:pt x="3200880" y="5302485"/>
                  <a:pt x="3229929" y="5295584"/>
                  <a:pt x="3185377" y="5315679"/>
                </a:cubicBezTo>
                <a:cubicBezTo>
                  <a:pt x="3180970" y="5312524"/>
                  <a:pt x="3144223" y="5310167"/>
                  <a:pt x="3138878" y="5308383"/>
                </a:cubicBezTo>
                <a:lnTo>
                  <a:pt x="3101673" y="5301204"/>
                </a:lnTo>
                <a:lnTo>
                  <a:pt x="3071638" y="5298594"/>
                </a:lnTo>
                <a:cubicBezTo>
                  <a:pt x="3063259" y="5300547"/>
                  <a:pt x="3057747" y="5300029"/>
                  <a:pt x="3053518" y="5298419"/>
                </a:cubicBezTo>
                <a:lnTo>
                  <a:pt x="3049209" y="5295645"/>
                </a:lnTo>
                <a:lnTo>
                  <a:pt x="3011678" y="5290430"/>
                </a:lnTo>
                <a:lnTo>
                  <a:pt x="3007273" y="5291804"/>
                </a:lnTo>
                <a:lnTo>
                  <a:pt x="2969616" y="5289775"/>
                </a:lnTo>
                <a:cubicBezTo>
                  <a:pt x="2967901" y="5291919"/>
                  <a:pt x="2965033" y="5293372"/>
                  <a:pt x="2959671" y="5293419"/>
                </a:cubicBezTo>
                <a:cubicBezTo>
                  <a:pt x="2969778" y="5308421"/>
                  <a:pt x="2957077" y="5299224"/>
                  <a:pt x="2940370" y="5298037"/>
                </a:cubicBezTo>
                <a:cubicBezTo>
                  <a:pt x="2952343" y="5321071"/>
                  <a:pt x="2903756" y="5308593"/>
                  <a:pt x="2897455" y="5321415"/>
                </a:cubicBezTo>
                <a:cubicBezTo>
                  <a:pt x="2884914" y="5320025"/>
                  <a:pt x="2871868" y="5318973"/>
                  <a:pt x="2858612" y="5318386"/>
                </a:cubicBezTo>
                <a:lnTo>
                  <a:pt x="2850847" y="5318336"/>
                </a:lnTo>
                <a:cubicBezTo>
                  <a:pt x="2850802" y="5318412"/>
                  <a:pt x="2850758" y="5318489"/>
                  <a:pt x="2850713" y="5318566"/>
                </a:cubicBezTo>
                <a:cubicBezTo>
                  <a:pt x="2849071" y="5319049"/>
                  <a:pt x="2846535" y="5319218"/>
                  <a:pt x="2842565" y="5318974"/>
                </a:cubicBezTo>
                <a:lnTo>
                  <a:pt x="2836689" y="5318244"/>
                </a:lnTo>
                <a:lnTo>
                  <a:pt x="2821624" y="5318147"/>
                </a:lnTo>
                <a:lnTo>
                  <a:pt x="2816581" y="5319651"/>
                </a:lnTo>
                <a:lnTo>
                  <a:pt x="2814783" y="5322463"/>
                </a:lnTo>
                <a:lnTo>
                  <a:pt x="2813379" y="5322140"/>
                </a:lnTo>
                <a:cubicBezTo>
                  <a:pt x="2802709" y="5317184"/>
                  <a:pt x="2799370" y="5310064"/>
                  <a:pt x="2785957" y="5329779"/>
                </a:cubicBezTo>
                <a:cubicBezTo>
                  <a:pt x="2761532" y="5321742"/>
                  <a:pt x="2756836" y="5333761"/>
                  <a:pt x="2723518" y="5338101"/>
                </a:cubicBezTo>
                <a:cubicBezTo>
                  <a:pt x="2709522" y="5330511"/>
                  <a:pt x="2698336" y="5333270"/>
                  <a:pt x="2687427" y="5339308"/>
                </a:cubicBezTo>
                <a:cubicBezTo>
                  <a:pt x="2654941" y="5335853"/>
                  <a:pt x="2625399" y="5344352"/>
                  <a:pt x="2588930" y="5346504"/>
                </a:cubicBezTo>
                <a:cubicBezTo>
                  <a:pt x="2549402" y="5336705"/>
                  <a:pt x="2529317" y="5354466"/>
                  <a:pt x="2490342" y="5356688"/>
                </a:cubicBezTo>
                <a:cubicBezTo>
                  <a:pt x="2456446" y="5339697"/>
                  <a:pt x="2462590" y="5371614"/>
                  <a:pt x="2442656" y="5378373"/>
                </a:cubicBezTo>
                <a:lnTo>
                  <a:pt x="2437016" y="5378997"/>
                </a:lnTo>
                <a:lnTo>
                  <a:pt x="2422272" y="5376524"/>
                </a:lnTo>
                <a:lnTo>
                  <a:pt x="2416836" y="5374904"/>
                </a:lnTo>
                <a:cubicBezTo>
                  <a:pt x="2413051" y="5374047"/>
                  <a:pt x="2410484" y="5373805"/>
                  <a:pt x="2408651" y="5374002"/>
                </a:cubicBezTo>
                <a:lnTo>
                  <a:pt x="2408415" y="5374199"/>
                </a:lnTo>
                <a:lnTo>
                  <a:pt x="2400815" y="5372924"/>
                </a:lnTo>
                <a:cubicBezTo>
                  <a:pt x="2388069" y="5370271"/>
                  <a:pt x="2375744" y="5367214"/>
                  <a:pt x="2364067" y="5363916"/>
                </a:cubicBezTo>
                <a:cubicBezTo>
                  <a:pt x="2352019" y="5375037"/>
                  <a:pt x="2310029" y="5355562"/>
                  <a:pt x="2311247" y="5379223"/>
                </a:cubicBezTo>
                <a:cubicBezTo>
                  <a:pt x="2295391" y="5375459"/>
                  <a:pt x="2287126" y="5364760"/>
                  <a:pt x="2290188" y="5380535"/>
                </a:cubicBezTo>
                <a:cubicBezTo>
                  <a:pt x="2284902" y="5379730"/>
                  <a:pt x="2281422" y="5380650"/>
                  <a:pt x="2278760" y="5382406"/>
                </a:cubicBezTo>
                <a:lnTo>
                  <a:pt x="2277929" y="5383278"/>
                </a:lnTo>
                <a:lnTo>
                  <a:pt x="2242720" y="5374533"/>
                </a:lnTo>
                <a:lnTo>
                  <a:pt x="2237766" y="5375135"/>
                </a:lnTo>
                <a:lnTo>
                  <a:pt x="2215171" y="5367180"/>
                </a:lnTo>
                <a:lnTo>
                  <a:pt x="2203308" y="5364272"/>
                </a:lnTo>
                <a:lnTo>
                  <a:pt x="2200349" y="5360969"/>
                </a:lnTo>
                <a:cubicBezTo>
                  <a:pt x="2196931" y="5358779"/>
                  <a:pt x="2191757" y="5357418"/>
                  <a:pt x="2182639" y="5357939"/>
                </a:cubicBezTo>
                <a:lnTo>
                  <a:pt x="2180456" y="5358525"/>
                </a:lnTo>
                <a:lnTo>
                  <a:pt x="2166399" y="5352543"/>
                </a:lnTo>
                <a:cubicBezTo>
                  <a:pt x="2161969" y="5350011"/>
                  <a:pt x="2158166" y="5346997"/>
                  <a:pt x="2155279" y="5343320"/>
                </a:cubicBezTo>
                <a:cubicBezTo>
                  <a:pt x="2102354" y="5355262"/>
                  <a:pt x="2057543" y="5333823"/>
                  <a:pt x="2002613" y="5330726"/>
                </a:cubicBezTo>
                <a:cubicBezTo>
                  <a:pt x="1942330" y="5319731"/>
                  <a:pt x="1861746" y="5297679"/>
                  <a:pt x="1821825" y="5291472"/>
                </a:cubicBezTo>
                <a:cubicBezTo>
                  <a:pt x="1803546" y="5286648"/>
                  <a:pt x="1711733" y="5282438"/>
                  <a:pt x="1720721" y="5293484"/>
                </a:cubicBezTo>
                <a:cubicBezTo>
                  <a:pt x="1667212" y="5265981"/>
                  <a:pt x="1633016" y="5281032"/>
                  <a:pt x="1570313" y="5264210"/>
                </a:cubicBezTo>
                <a:cubicBezTo>
                  <a:pt x="1531674" y="5283444"/>
                  <a:pt x="1543422" y="5260603"/>
                  <a:pt x="1506438" y="5260847"/>
                </a:cubicBezTo>
                <a:cubicBezTo>
                  <a:pt x="1485083" y="5258087"/>
                  <a:pt x="1471128" y="5249703"/>
                  <a:pt x="1459837" y="5247653"/>
                </a:cubicBezTo>
                <a:lnTo>
                  <a:pt x="1438689" y="5248553"/>
                </a:lnTo>
                <a:lnTo>
                  <a:pt x="1425361" y="5247991"/>
                </a:lnTo>
                <a:lnTo>
                  <a:pt x="1420783" y="5253040"/>
                </a:lnTo>
                <a:lnTo>
                  <a:pt x="1400135" y="5255927"/>
                </a:lnTo>
                <a:cubicBezTo>
                  <a:pt x="1373565" y="5253054"/>
                  <a:pt x="1296003" y="5240364"/>
                  <a:pt x="1261360" y="5235803"/>
                </a:cubicBezTo>
                <a:cubicBezTo>
                  <a:pt x="1248435" y="5229929"/>
                  <a:pt x="1203652" y="5223011"/>
                  <a:pt x="1192275" y="5228564"/>
                </a:cubicBezTo>
                <a:cubicBezTo>
                  <a:pt x="1182340" y="5228536"/>
                  <a:pt x="1172533" y="5224286"/>
                  <a:pt x="1165093" y="5231015"/>
                </a:cubicBezTo>
                <a:cubicBezTo>
                  <a:pt x="1154213" y="5238795"/>
                  <a:pt x="1127605" y="5219618"/>
                  <a:pt x="1127765" y="5230940"/>
                </a:cubicBezTo>
                <a:cubicBezTo>
                  <a:pt x="1108724" y="5217668"/>
                  <a:pt x="1082488" y="5233396"/>
                  <a:pt x="1061159" y="5234834"/>
                </a:cubicBezTo>
                <a:cubicBezTo>
                  <a:pt x="1046983" y="5222442"/>
                  <a:pt x="1016217" y="5237680"/>
                  <a:pt x="972937" y="5233065"/>
                </a:cubicBezTo>
                <a:cubicBezTo>
                  <a:pt x="939888" y="5228513"/>
                  <a:pt x="905779" y="5219380"/>
                  <a:pt x="862867" y="5207522"/>
                </a:cubicBezTo>
                <a:cubicBezTo>
                  <a:pt x="812436" y="5178795"/>
                  <a:pt x="761812" y="5172745"/>
                  <a:pt x="715464" y="5161912"/>
                </a:cubicBezTo>
                <a:cubicBezTo>
                  <a:pt x="662499" y="5152035"/>
                  <a:pt x="692593" y="5181401"/>
                  <a:pt x="630248" y="5152128"/>
                </a:cubicBezTo>
                <a:cubicBezTo>
                  <a:pt x="621180" y="5159682"/>
                  <a:pt x="612603" y="5158955"/>
                  <a:pt x="599181" y="5152969"/>
                </a:cubicBezTo>
                <a:cubicBezTo>
                  <a:pt x="573307" y="5148806"/>
                  <a:pt x="570686" y="5170495"/>
                  <a:pt x="547181" y="5154111"/>
                </a:cubicBezTo>
                <a:cubicBezTo>
                  <a:pt x="549410" y="5166246"/>
                  <a:pt x="496844" y="5152022"/>
                  <a:pt x="506290" y="5165583"/>
                </a:cubicBezTo>
                <a:cubicBezTo>
                  <a:pt x="485788" y="5162904"/>
                  <a:pt x="440249" y="5140832"/>
                  <a:pt x="424170" y="5138037"/>
                </a:cubicBezTo>
                <a:close/>
                <a:moveTo>
                  <a:pt x="0" y="1"/>
                </a:moveTo>
                <a:lnTo>
                  <a:pt x="8566207" y="1"/>
                </a:lnTo>
                <a:lnTo>
                  <a:pt x="8580495" y="6325"/>
                </a:lnTo>
                <a:cubicBezTo>
                  <a:pt x="8596450" y="-2564"/>
                  <a:pt x="8595265" y="32752"/>
                  <a:pt x="8623441" y="22251"/>
                </a:cubicBezTo>
                <a:cubicBezTo>
                  <a:pt x="8636141" y="23328"/>
                  <a:pt x="8634367" y="8204"/>
                  <a:pt x="8656693" y="12785"/>
                </a:cubicBezTo>
                <a:cubicBezTo>
                  <a:pt x="8700150" y="13"/>
                  <a:pt x="8728803" y="25903"/>
                  <a:pt x="8760926" y="28552"/>
                </a:cubicBezTo>
                <a:cubicBezTo>
                  <a:pt x="8796379" y="33892"/>
                  <a:pt x="8767843" y="35157"/>
                  <a:pt x="8818432" y="25135"/>
                </a:cubicBezTo>
                <a:cubicBezTo>
                  <a:pt x="8835233" y="31594"/>
                  <a:pt x="8854495" y="41940"/>
                  <a:pt x="8865264" y="49656"/>
                </a:cubicBezTo>
                <a:cubicBezTo>
                  <a:pt x="8857890" y="60263"/>
                  <a:pt x="8895296" y="61476"/>
                  <a:pt x="8883048" y="71429"/>
                </a:cubicBezTo>
                <a:cubicBezTo>
                  <a:pt x="8889978" y="84293"/>
                  <a:pt x="8901886" y="68582"/>
                  <a:pt x="8909255" y="80078"/>
                </a:cubicBezTo>
                <a:cubicBezTo>
                  <a:pt x="8919916" y="81887"/>
                  <a:pt x="8934174" y="78230"/>
                  <a:pt x="8947015" y="82283"/>
                </a:cubicBezTo>
                <a:cubicBezTo>
                  <a:pt x="8966581" y="79993"/>
                  <a:pt x="8965299" y="92691"/>
                  <a:pt x="8986296" y="104392"/>
                </a:cubicBezTo>
                <a:cubicBezTo>
                  <a:pt x="8998619" y="100189"/>
                  <a:pt x="9005185" y="105378"/>
                  <a:pt x="9010342" y="113680"/>
                </a:cubicBezTo>
                <a:cubicBezTo>
                  <a:pt x="9033677" y="117644"/>
                  <a:pt x="9050566" y="132521"/>
                  <a:pt x="9074515" y="142811"/>
                </a:cubicBezTo>
                <a:cubicBezTo>
                  <a:pt x="9104989" y="142213"/>
                  <a:pt x="9112015" y="163935"/>
                  <a:pt x="9137640" y="174857"/>
                </a:cubicBezTo>
                <a:cubicBezTo>
                  <a:pt x="9156929" y="185799"/>
                  <a:pt x="9176414" y="202560"/>
                  <a:pt x="9190250" y="208462"/>
                </a:cubicBezTo>
                <a:lnTo>
                  <a:pt x="9220655" y="210269"/>
                </a:lnTo>
                <a:cubicBezTo>
                  <a:pt x="9224695" y="223750"/>
                  <a:pt x="9260439" y="214336"/>
                  <a:pt x="9250811" y="236979"/>
                </a:cubicBezTo>
                <a:cubicBezTo>
                  <a:pt x="9262973" y="236901"/>
                  <a:pt x="9272562" y="228397"/>
                  <a:pt x="9264615" y="242987"/>
                </a:cubicBezTo>
                <a:cubicBezTo>
                  <a:pt x="9268503" y="243398"/>
                  <a:pt x="9270522" y="245072"/>
                  <a:pt x="9271677" y="247371"/>
                </a:cubicBezTo>
                <a:cubicBezTo>
                  <a:pt x="9277419" y="248183"/>
                  <a:pt x="9288867" y="248375"/>
                  <a:pt x="9299065" y="247855"/>
                </a:cubicBezTo>
                <a:lnTo>
                  <a:pt x="9332868" y="244249"/>
                </a:lnTo>
                <a:cubicBezTo>
                  <a:pt x="9336002" y="242898"/>
                  <a:pt x="9340020" y="242743"/>
                  <a:pt x="9346015" y="245298"/>
                </a:cubicBezTo>
                <a:lnTo>
                  <a:pt x="9347277" y="246358"/>
                </a:lnTo>
                <a:lnTo>
                  <a:pt x="9387287" y="236666"/>
                </a:lnTo>
                <a:cubicBezTo>
                  <a:pt x="9391235" y="235211"/>
                  <a:pt x="9412590" y="236679"/>
                  <a:pt x="9415916" y="233766"/>
                </a:cubicBezTo>
                <a:cubicBezTo>
                  <a:pt x="9447394" y="257241"/>
                  <a:pt x="9471660" y="239495"/>
                  <a:pt x="9510093" y="248856"/>
                </a:cubicBezTo>
                <a:cubicBezTo>
                  <a:pt x="9555096" y="251770"/>
                  <a:pt x="9610638" y="251812"/>
                  <a:pt x="9640041" y="254782"/>
                </a:cubicBezTo>
                <a:cubicBezTo>
                  <a:pt x="9694482" y="260083"/>
                  <a:pt x="9729092" y="265495"/>
                  <a:pt x="9762595" y="273598"/>
                </a:cubicBezTo>
                <a:cubicBezTo>
                  <a:pt x="9781666" y="300921"/>
                  <a:pt x="9780748" y="280723"/>
                  <a:pt x="9805759" y="289280"/>
                </a:cubicBezTo>
                <a:cubicBezTo>
                  <a:pt x="9804269" y="266709"/>
                  <a:pt x="9869649" y="320524"/>
                  <a:pt x="9877476" y="296578"/>
                </a:cubicBezTo>
                <a:cubicBezTo>
                  <a:pt x="9881780" y="298894"/>
                  <a:pt x="9885702" y="301892"/>
                  <a:pt x="9889580" y="305081"/>
                </a:cubicBezTo>
                <a:lnTo>
                  <a:pt x="9891616" y="306739"/>
                </a:lnTo>
                <a:lnTo>
                  <a:pt x="9900873" y="309194"/>
                </a:lnTo>
                <a:lnTo>
                  <a:pt x="9902100" y="315114"/>
                </a:lnTo>
                <a:lnTo>
                  <a:pt x="9915042" y="322554"/>
                </a:lnTo>
                <a:cubicBezTo>
                  <a:pt x="9920101" y="324533"/>
                  <a:pt x="9925796" y="325716"/>
                  <a:pt x="9932465" y="325613"/>
                </a:cubicBezTo>
                <a:cubicBezTo>
                  <a:pt x="9956735" y="316194"/>
                  <a:pt x="9986500" y="347179"/>
                  <a:pt x="10016712" y="334288"/>
                </a:cubicBezTo>
                <a:cubicBezTo>
                  <a:pt x="10027669" y="331507"/>
                  <a:pt x="10060637" y="334882"/>
                  <a:pt x="10066292" y="342820"/>
                </a:cubicBezTo>
                <a:cubicBezTo>
                  <a:pt x="10073046" y="345028"/>
                  <a:pt x="10081283" y="343118"/>
                  <a:pt x="10083830" y="351309"/>
                </a:cubicBezTo>
                <a:cubicBezTo>
                  <a:pt x="10088320" y="361292"/>
                  <a:pt x="10113512" y="348705"/>
                  <a:pt x="10109192" y="359635"/>
                </a:cubicBezTo>
                <a:cubicBezTo>
                  <a:pt x="10127052" y="351064"/>
                  <a:pt x="10139009" y="372201"/>
                  <a:pt x="10152949" y="378393"/>
                </a:cubicBezTo>
                <a:cubicBezTo>
                  <a:pt x="10167179" y="369581"/>
                  <a:pt x="10185926" y="377139"/>
                  <a:pt x="10217015" y="382407"/>
                </a:cubicBezTo>
                <a:cubicBezTo>
                  <a:pt x="10232710" y="372150"/>
                  <a:pt x="10234405" y="400236"/>
                  <a:pt x="10263104" y="387329"/>
                </a:cubicBezTo>
                <a:cubicBezTo>
                  <a:pt x="10277138" y="387333"/>
                  <a:pt x="10293605" y="396852"/>
                  <a:pt x="10318870" y="396554"/>
                </a:cubicBezTo>
                <a:cubicBezTo>
                  <a:pt x="10363783" y="380077"/>
                  <a:pt x="10379208" y="385607"/>
                  <a:pt x="10414695" y="385544"/>
                </a:cubicBezTo>
                <a:cubicBezTo>
                  <a:pt x="10454315" y="387894"/>
                  <a:pt x="10422969" y="409565"/>
                  <a:pt x="10476169" y="395241"/>
                </a:cubicBezTo>
                <a:cubicBezTo>
                  <a:pt x="10479514" y="404597"/>
                  <a:pt x="10485606" y="405823"/>
                  <a:pt x="10496942" y="403045"/>
                </a:cubicBezTo>
                <a:cubicBezTo>
                  <a:pt x="10516050" y="404835"/>
                  <a:pt x="10509763" y="426432"/>
                  <a:pt x="10531810" y="415850"/>
                </a:cubicBezTo>
                <a:cubicBezTo>
                  <a:pt x="10525784" y="427103"/>
                  <a:pt x="10566751" y="425153"/>
                  <a:pt x="10555295" y="436163"/>
                </a:cubicBezTo>
                <a:cubicBezTo>
                  <a:pt x="10563894" y="440449"/>
                  <a:pt x="10579000" y="435050"/>
                  <a:pt x="10590465" y="434499"/>
                </a:cubicBezTo>
                <a:lnTo>
                  <a:pt x="10624082" y="432854"/>
                </a:lnTo>
                <a:lnTo>
                  <a:pt x="10650274" y="426692"/>
                </a:lnTo>
                <a:lnTo>
                  <a:pt x="10679600" y="425001"/>
                </a:lnTo>
                <a:cubicBezTo>
                  <a:pt x="10690906" y="436538"/>
                  <a:pt x="10711798" y="418711"/>
                  <a:pt x="10743440" y="420137"/>
                </a:cubicBezTo>
                <a:cubicBezTo>
                  <a:pt x="10755757" y="433383"/>
                  <a:pt x="10764779" y="420940"/>
                  <a:pt x="10788958" y="439490"/>
                </a:cubicBezTo>
                <a:cubicBezTo>
                  <a:pt x="10790141" y="438044"/>
                  <a:pt x="10791575" y="436742"/>
                  <a:pt x="10793215" y="435623"/>
                </a:cubicBezTo>
                <a:cubicBezTo>
                  <a:pt x="10802745" y="429122"/>
                  <a:pt x="10817024" y="430102"/>
                  <a:pt x="10825107" y="437813"/>
                </a:cubicBezTo>
                <a:cubicBezTo>
                  <a:pt x="10864000" y="463233"/>
                  <a:pt x="10894006" y="454973"/>
                  <a:pt x="10928403" y="462494"/>
                </a:cubicBezTo>
                <a:cubicBezTo>
                  <a:pt x="10967490" y="468543"/>
                  <a:pt x="10950288" y="451529"/>
                  <a:pt x="10997825" y="476604"/>
                </a:cubicBezTo>
                <a:cubicBezTo>
                  <a:pt x="11003717" y="468233"/>
                  <a:pt x="11009973" y="468325"/>
                  <a:pt x="11020180" y="473402"/>
                </a:cubicBezTo>
                <a:cubicBezTo>
                  <a:pt x="11039218" y="475682"/>
                  <a:pt x="11039233" y="453416"/>
                  <a:pt x="11057619" y="468313"/>
                </a:cubicBezTo>
                <a:cubicBezTo>
                  <a:pt x="11054960" y="456133"/>
                  <a:pt x="11094137" y="466636"/>
                  <a:pt x="11086145" y="453550"/>
                </a:cubicBezTo>
                <a:cubicBezTo>
                  <a:pt x="11099304" y="443716"/>
                  <a:pt x="11104259" y="462063"/>
                  <a:pt x="11117235" y="453639"/>
                </a:cubicBezTo>
                <a:cubicBezTo>
                  <a:pt x="11129084" y="455268"/>
                  <a:pt x="11142094" y="452520"/>
                  <a:pt x="11157240" y="452736"/>
                </a:cubicBezTo>
                <a:cubicBezTo>
                  <a:pt x="11176367" y="460954"/>
                  <a:pt x="11180975" y="459313"/>
                  <a:pt x="11208113" y="454938"/>
                </a:cubicBezTo>
                <a:cubicBezTo>
                  <a:pt x="11218869" y="462688"/>
                  <a:pt x="11228070" y="459893"/>
                  <a:pt x="11237272" y="453759"/>
                </a:cubicBezTo>
                <a:cubicBezTo>
                  <a:pt x="11263210" y="457321"/>
                  <a:pt x="11287590" y="448707"/>
                  <a:pt x="11317118" y="446565"/>
                </a:cubicBezTo>
                <a:cubicBezTo>
                  <a:pt x="11348294" y="456600"/>
                  <a:pt x="11365692" y="438539"/>
                  <a:pt x="11397244" y="436328"/>
                </a:cubicBezTo>
                <a:cubicBezTo>
                  <a:pt x="11430655" y="434974"/>
                  <a:pt x="11419244" y="410859"/>
                  <a:pt x="11445551" y="413161"/>
                </a:cubicBezTo>
                <a:cubicBezTo>
                  <a:pt x="11487482" y="431762"/>
                  <a:pt x="11445376" y="398242"/>
                  <a:pt x="11511323" y="406594"/>
                </a:cubicBezTo>
                <a:cubicBezTo>
                  <a:pt x="11536725" y="407483"/>
                  <a:pt x="11575643" y="413680"/>
                  <a:pt x="11597961" y="418494"/>
                </a:cubicBezTo>
                <a:cubicBezTo>
                  <a:pt x="11639085" y="409038"/>
                  <a:pt x="11615701" y="437546"/>
                  <a:pt x="11645230" y="435478"/>
                </a:cubicBezTo>
                <a:cubicBezTo>
                  <a:pt x="11669338" y="423894"/>
                  <a:pt x="11677700" y="434234"/>
                  <a:pt x="11705300" y="426891"/>
                </a:cubicBezTo>
                <a:cubicBezTo>
                  <a:pt x="11713932" y="447476"/>
                  <a:pt x="11731056" y="425554"/>
                  <a:pt x="11741537" y="431597"/>
                </a:cubicBezTo>
                <a:cubicBezTo>
                  <a:pt x="11759214" y="408416"/>
                  <a:pt x="11789606" y="440304"/>
                  <a:pt x="11807360" y="440354"/>
                </a:cubicBezTo>
                <a:cubicBezTo>
                  <a:pt x="11837349" y="436802"/>
                  <a:pt x="11863234" y="427342"/>
                  <a:pt x="11879039" y="451064"/>
                </a:cubicBezTo>
                <a:cubicBezTo>
                  <a:pt x="11900042" y="450060"/>
                  <a:pt x="11907251" y="444749"/>
                  <a:pt x="11926320" y="448453"/>
                </a:cubicBezTo>
                <a:cubicBezTo>
                  <a:pt x="11947469" y="458311"/>
                  <a:pt x="11989353" y="463338"/>
                  <a:pt x="12007572" y="469756"/>
                </a:cubicBezTo>
                <a:cubicBezTo>
                  <a:pt x="12033154" y="476583"/>
                  <a:pt x="12062750" y="486163"/>
                  <a:pt x="12079811" y="489415"/>
                </a:cubicBezTo>
                <a:cubicBezTo>
                  <a:pt x="12083484" y="497368"/>
                  <a:pt x="12087992" y="497010"/>
                  <a:pt x="12095813" y="492801"/>
                </a:cubicBezTo>
                <a:cubicBezTo>
                  <a:pt x="12119374" y="491449"/>
                  <a:pt x="12146391" y="502966"/>
                  <a:pt x="12171404" y="515934"/>
                </a:cubicBezTo>
                <a:lnTo>
                  <a:pt x="12191999" y="527050"/>
                </a:lnTo>
                <a:lnTo>
                  <a:pt x="12191999" y="6858001"/>
                </a:lnTo>
                <a:lnTo>
                  <a:pt x="0" y="6858001"/>
                </a:lnTo>
                <a:close/>
                <a:moveTo>
                  <a:pt x="8566205" y="0"/>
                </a:moveTo>
                <a:lnTo>
                  <a:pt x="12192000" y="0"/>
                </a:lnTo>
                <a:lnTo>
                  <a:pt x="12192000" y="527050"/>
                </a:lnTo>
                <a:lnTo>
                  <a:pt x="12191999" y="527050"/>
                </a:lnTo>
                <a:lnTo>
                  <a:pt x="12191999" y="1"/>
                </a:lnTo>
                <a:lnTo>
                  <a:pt x="8566207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C728E-5F5D-AB3D-B11C-D0E308F37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482" y="5886450"/>
            <a:ext cx="6989548" cy="752889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/>
              <a:t>Heart stroke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CF02F-2B7D-5E45-4E00-6B53F2265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482" y="5403849"/>
            <a:ext cx="5553331" cy="482599"/>
          </a:xfrm>
        </p:spPr>
        <p:txBody>
          <a:bodyPr anchor="b">
            <a:normAutofit/>
          </a:bodyPr>
          <a:lstStyle/>
          <a:p>
            <a:pPr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384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AE253-FEB1-E71A-D2A6-7072E3DDB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Relation between number of strokes and work type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A9A8F-C988-67E7-08A9-7FAC34669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79" y="3098662"/>
            <a:ext cx="4788505" cy="19781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We can observe that patients who didn’t work, never had a stroke and patients who worked in private companies had the highest number of strokes.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E6C7C-DA69-FFAE-ECA6-593A3DCE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825" y="1927100"/>
            <a:ext cx="6522719" cy="432129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2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C47741D-36A8-4C70-BBA7-B31B9E737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E86B748-A671-4409-B64C-3B8939825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9604" y="0"/>
            <a:ext cx="2422397" cy="6858000"/>
          </a:xfrm>
          <a:custGeom>
            <a:avLst/>
            <a:gdLst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42723 w 2422397"/>
              <a:gd name="connsiteY94" fmla="*/ 2117686 h 6858000"/>
              <a:gd name="connsiteX95" fmla="*/ 1582995 w 2422397"/>
              <a:gd name="connsiteY95" fmla="*/ 2101627 h 6858000"/>
              <a:gd name="connsiteX96" fmla="*/ 1612413 w 2422397"/>
              <a:gd name="connsiteY96" fmla="*/ 2069584 h 6858000"/>
              <a:gd name="connsiteX97" fmla="*/ 1569289 w 2422397"/>
              <a:gd name="connsiteY97" fmla="*/ 2032263 h 6858000"/>
              <a:gd name="connsiteX98" fmla="*/ 1562841 w 2422397"/>
              <a:gd name="connsiteY98" fmla="*/ 1890085 h 6858000"/>
              <a:gd name="connsiteX99" fmla="*/ 1564944 w 2422397"/>
              <a:gd name="connsiteY99" fmla="*/ 1821321 h 6858000"/>
              <a:gd name="connsiteX100" fmla="*/ 1579022 w 2422397"/>
              <a:gd name="connsiteY100" fmla="*/ 1718757 h 6858000"/>
              <a:gd name="connsiteX101" fmla="*/ 1590196 w 2422397"/>
              <a:gd name="connsiteY101" fmla="*/ 1595914 h 6858000"/>
              <a:gd name="connsiteX102" fmla="*/ 1624363 w 2422397"/>
              <a:gd name="connsiteY102" fmla="*/ 1502483 h 6858000"/>
              <a:gd name="connsiteX103" fmla="*/ 1631539 w 2422397"/>
              <a:gd name="connsiteY103" fmla="*/ 1431520 h 6858000"/>
              <a:gd name="connsiteX104" fmla="*/ 1646296 w 2422397"/>
              <a:gd name="connsiteY104" fmla="*/ 1333057 h 6858000"/>
              <a:gd name="connsiteX105" fmla="*/ 1659787 w 2422397"/>
              <a:gd name="connsiteY105" fmla="*/ 1197540 h 6858000"/>
              <a:gd name="connsiteX106" fmla="*/ 1706993 w 2422397"/>
              <a:gd name="connsiteY106" fmla="*/ 1104797 h 6858000"/>
              <a:gd name="connsiteX107" fmla="*/ 1777273 w 2422397"/>
              <a:gd name="connsiteY107" fmla="*/ 916268 h 6858000"/>
              <a:gd name="connsiteX108" fmla="*/ 1859912 w 2422397"/>
              <a:gd name="connsiteY108" fmla="*/ 775598 h 6858000"/>
              <a:gd name="connsiteX109" fmla="*/ 1911831 w 2422397"/>
              <a:gd name="connsiteY109" fmla="*/ 696577 h 6858000"/>
              <a:gd name="connsiteX110" fmla="*/ 1942209 w 2422397"/>
              <a:gd name="connsiteY110" fmla="*/ 575807 h 6858000"/>
              <a:gd name="connsiteX111" fmla="*/ 1951374 w 2422397"/>
              <a:gd name="connsiteY111" fmla="*/ 556682 h 6858000"/>
              <a:gd name="connsiteX112" fmla="*/ 1951170 w 2422397"/>
              <a:gd name="connsiteY112" fmla="*/ 526639 h 6858000"/>
              <a:gd name="connsiteX113" fmla="*/ 1949059 w 2422397"/>
              <a:gd name="connsiteY113" fmla="*/ 405872 h 6858000"/>
              <a:gd name="connsiteX114" fmla="*/ 1935866 w 2422397"/>
              <a:gd name="connsiteY114" fmla="*/ 307622 h 6858000"/>
              <a:gd name="connsiteX115" fmla="*/ 1967790 w 2422397"/>
              <a:gd name="connsiteY115" fmla="*/ 198682 h 6858000"/>
              <a:gd name="connsiteX116" fmla="*/ 1971093 w 2422397"/>
              <a:gd name="connsiteY116" fmla="*/ 127747 h 6858000"/>
              <a:gd name="connsiteX117" fmla="*/ 1951841 w 2422397"/>
              <a:gd name="connsiteY117" fmla="*/ 4678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01627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849095 w 2422397"/>
              <a:gd name="connsiteY46" fmla="*/ 5305397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62873 w 2422397"/>
              <a:gd name="connsiteY46" fmla="*/ 5269094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57889 w 2422397"/>
              <a:gd name="connsiteY63" fmla="*/ 4481699 h 6858000"/>
              <a:gd name="connsiteX64" fmla="*/ 974975 w 2422397"/>
              <a:gd name="connsiteY64" fmla="*/ 4433921 h 6858000"/>
              <a:gd name="connsiteX65" fmla="*/ 1011638 w 2422397"/>
              <a:gd name="connsiteY65" fmla="*/ 4352312 h 6858000"/>
              <a:gd name="connsiteX66" fmla="*/ 1049579 w 2422397"/>
              <a:gd name="connsiteY66" fmla="*/ 4237953 h 6858000"/>
              <a:gd name="connsiteX67" fmla="*/ 1041314 w 2422397"/>
              <a:gd name="connsiteY67" fmla="*/ 4139706 h 6858000"/>
              <a:gd name="connsiteX68" fmla="*/ 1049328 w 2422397"/>
              <a:gd name="connsiteY68" fmla="*/ 4134671 h 6858000"/>
              <a:gd name="connsiteX69" fmla="*/ 1061133 w 2422397"/>
              <a:gd name="connsiteY69" fmla="*/ 4074160 h 6858000"/>
              <a:gd name="connsiteX70" fmla="*/ 1059121 w 2422397"/>
              <a:gd name="connsiteY70" fmla="*/ 3844497 h 6858000"/>
              <a:gd name="connsiteX71" fmla="*/ 1083386 w 2422397"/>
              <a:gd name="connsiteY71" fmla="*/ 3726730 h 6858000"/>
              <a:gd name="connsiteX72" fmla="*/ 1098990 w 2422397"/>
              <a:gd name="connsiteY72" fmla="*/ 3687782 h 6858000"/>
              <a:gd name="connsiteX73" fmla="*/ 1124701 w 2422397"/>
              <a:gd name="connsiteY73" fmla="*/ 3622348 h 6858000"/>
              <a:gd name="connsiteX74" fmla="*/ 1161137 w 2422397"/>
              <a:gd name="connsiteY74" fmla="*/ 3580464 h 6858000"/>
              <a:gd name="connsiteX75" fmla="*/ 1175812 w 2422397"/>
              <a:gd name="connsiteY75" fmla="*/ 3522969 h 6858000"/>
              <a:gd name="connsiteX76" fmla="*/ 1156951 w 2422397"/>
              <a:gd name="connsiteY76" fmla="*/ 3500538 h 6858000"/>
              <a:gd name="connsiteX77" fmla="*/ 1179877 w 2422397"/>
              <a:gd name="connsiteY77" fmla="*/ 3441984 h 6858000"/>
              <a:gd name="connsiteX78" fmla="*/ 1217096 w 2422397"/>
              <a:gd name="connsiteY78" fmla="*/ 3354156 h 6858000"/>
              <a:gd name="connsiteX79" fmla="*/ 1232811 w 2422397"/>
              <a:gd name="connsiteY79" fmla="*/ 3301153 h 6858000"/>
              <a:gd name="connsiteX80" fmla="*/ 1281985 w 2422397"/>
              <a:gd name="connsiteY80" fmla="*/ 3158933 h 6858000"/>
              <a:gd name="connsiteX81" fmla="*/ 1335997 w 2422397"/>
              <a:gd name="connsiteY81" fmla="*/ 3018423 h 6858000"/>
              <a:gd name="connsiteX82" fmla="*/ 1394864 w 2422397"/>
              <a:gd name="connsiteY82" fmla="*/ 2946152 h 6858000"/>
              <a:gd name="connsiteX83" fmla="*/ 1436360 w 2422397"/>
              <a:gd name="connsiteY83" fmla="*/ 2829469 h 6858000"/>
              <a:gd name="connsiteX84" fmla="*/ 1447242 w 2422397"/>
              <a:gd name="connsiteY84" fmla="*/ 2811546 h 6858000"/>
              <a:gd name="connsiteX85" fmla="*/ 1449881 w 2422397"/>
              <a:gd name="connsiteY85" fmla="*/ 2781535 h 6858000"/>
              <a:gd name="connsiteX86" fmla="*/ 1459218 w 2422397"/>
              <a:gd name="connsiteY86" fmla="*/ 2660724 h 6858000"/>
              <a:gd name="connsiteX87" fmla="*/ 1455455 w 2422397"/>
              <a:gd name="connsiteY87" fmla="*/ 2560980 h 6858000"/>
              <a:gd name="connsiteX88" fmla="*/ 1497362 w 2422397"/>
              <a:gd name="connsiteY88" fmla="*/ 2456303 h 6858000"/>
              <a:gd name="connsiteX89" fmla="*/ 1507343 w 2422397"/>
              <a:gd name="connsiteY89" fmla="*/ 2385923 h 6858000"/>
              <a:gd name="connsiteX90" fmla="*/ 1540772 w 2422397"/>
              <a:gd name="connsiteY90" fmla="*/ 2256097 h 6858000"/>
              <a:gd name="connsiteX91" fmla="*/ 1569381 w 2422397"/>
              <a:gd name="connsiteY91" fmla="*/ 2165158 h 6858000"/>
              <a:gd name="connsiteX92" fmla="*/ 1576109 w 2422397"/>
              <a:gd name="connsiteY92" fmla="*/ 2078660 h 6858000"/>
              <a:gd name="connsiteX93" fmla="*/ 1564751 w 2422397"/>
              <a:gd name="connsiteY93" fmla="*/ 2009574 h 6858000"/>
              <a:gd name="connsiteX94" fmla="*/ 1571917 w 2422397"/>
              <a:gd name="connsiteY94" fmla="*/ 1903700 h 6858000"/>
              <a:gd name="connsiteX95" fmla="*/ 1564944 w 2422397"/>
              <a:gd name="connsiteY95" fmla="*/ 1821321 h 6858000"/>
              <a:gd name="connsiteX96" fmla="*/ 1579022 w 2422397"/>
              <a:gd name="connsiteY96" fmla="*/ 1718757 h 6858000"/>
              <a:gd name="connsiteX97" fmla="*/ 1590196 w 2422397"/>
              <a:gd name="connsiteY97" fmla="*/ 1595914 h 6858000"/>
              <a:gd name="connsiteX98" fmla="*/ 1624363 w 2422397"/>
              <a:gd name="connsiteY98" fmla="*/ 1502483 h 6858000"/>
              <a:gd name="connsiteX99" fmla="*/ 1631539 w 2422397"/>
              <a:gd name="connsiteY99" fmla="*/ 1431520 h 6858000"/>
              <a:gd name="connsiteX100" fmla="*/ 1646296 w 2422397"/>
              <a:gd name="connsiteY100" fmla="*/ 1333057 h 6858000"/>
              <a:gd name="connsiteX101" fmla="*/ 1696091 w 2422397"/>
              <a:gd name="connsiteY101" fmla="*/ 1202078 h 6858000"/>
              <a:gd name="connsiteX102" fmla="*/ 1706993 w 2422397"/>
              <a:gd name="connsiteY102" fmla="*/ 1104797 h 6858000"/>
              <a:gd name="connsiteX103" fmla="*/ 1777273 w 2422397"/>
              <a:gd name="connsiteY103" fmla="*/ 916268 h 6858000"/>
              <a:gd name="connsiteX104" fmla="*/ 1850836 w 2422397"/>
              <a:gd name="connsiteY104" fmla="*/ 825516 h 6858000"/>
              <a:gd name="connsiteX105" fmla="*/ 1911831 w 2422397"/>
              <a:gd name="connsiteY105" fmla="*/ 696577 h 6858000"/>
              <a:gd name="connsiteX106" fmla="*/ 1942209 w 2422397"/>
              <a:gd name="connsiteY106" fmla="*/ 575807 h 6858000"/>
              <a:gd name="connsiteX107" fmla="*/ 1951374 w 2422397"/>
              <a:gd name="connsiteY107" fmla="*/ 556682 h 6858000"/>
              <a:gd name="connsiteX108" fmla="*/ 1951170 w 2422397"/>
              <a:gd name="connsiteY108" fmla="*/ 526639 h 6858000"/>
              <a:gd name="connsiteX109" fmla="*/ 1949059 w 2422397"/>
              <a:gd name="connsiteY109" fmla="*/ 405872 h 6858000"/>
              <a:gd name="connsiteX110" fmla="*/ 1954018 w 2422397"/>
              <a:gd name="connsiteY110" fmla="*/ 307622 h 6858000"/>
              <a:gd name="connsiteX111" fmla="*/ 1967790 w 2422397"/>
              <a:gd name="connsiteY111" fmla="*/ 198682 h 6858000"/>
              <a:gd name="connsiteX112" fmla="*/ 1971093 w 2422397"/>
              <a:gd name="connsiteY112" fmla="*/ 127747 h 6858000"/>
              <a:gd name="connsiteX113" fmla="*/ 1951841 w 2422397"/>
              <a:gd name="connsiteY113" fmla="*/ 4678 h 6858000"/>
              <a:gd name="connsiteX114" fmla="*/ 1953649 w 2422397"/>
              <a:gd name="connsiteY11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57889 w 2422397"/>
              <a:gd name="connsiteY62" fmla="*/ 4481699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1011638 w 2422397"/>
              <a:gd name="connsiteY63" fmla="*/ 4352312 h 6858000"/>
              <a:gd name="connsiteX64" fmla="*/ 1049579 w 2422397"/>
              <a:gd name="connsiteY64" fmla="*/ 4237953 h 6858000"/>
              <a:gd name="connsiteX65" fmla="*/ 1041314 w 2422397"/>
              <a:gd name="connsiteY65" fmla="*/ 4139706 h 6858000"/>
              <a:gd name="connsiteX66" fmla="*/ 1049328 w 2422397"/>
              <a:gd name="connsiteY66" fmla="*/ 4134671 h 6858000"/>
              <a:gd name="connsiteX67" fmla="*/ 1061133 w 2422397"/>
              <a:gd name="connsiteY67" fmla="*/ 4074160 h 6858000"/>
              <a:gd name="connsiteX68" fmla="*/ 1059121 w 2422397"/>
              <a:gd name="connsiteY68" fmla="*/ 3844497 h 6858000"/>
              <a:gd name="connsiteX69" fmla="*/ 1083386 w 2422397"/>
              <a:gd name="connsiteY69" fmla="*/ 3726730 h 6858000"/>
              <a:gd name="connsiteX70" fmla="*/ 1098990 w 2422397"/>
              <a:gd name="connsiteY70" fmla="*/ 3687782 h 6858000"/>
              <a:gd name="connsiteX71" fmla="*/ 1124701 w 2422397"/>
              <a:gd name="connsiteY71" fmla="*/ 3622348 h 6858000"/>
              <a:gd name="connsiteX72" fmla="*/ 1161137 w 2422397"/>
              <a:gd name="connsiteY72" fmla="*/ 3580464 h 6858000"/>
              <a:gd name="connsiteX73" fmla="*/ 1175812 w 2422397"/>
              <a:gd name="connsiteY73" fmla="*/ 3522969 h 6858000"/>
              <a:gd name="connsiteX74" fmla="*/ 1156951 w 2422397"/>
              <a:gd name="connsiteY74" fmla="*/ 3500538 h 6858000"/>
              <a:gd name="connsiteX75" fmla="*/ 1179877 w 2422397"/>
              <a:gd name="connsiteY75" fmla="*/ 3441984 h 6858000"/>
              <a:gd name="connsiteX76" fmla="*/ 1217096 w 2422397"/>
              <a:gd name="connsiteY76" fmla="*/ 3354156 h 6858000"/>
              <a:gd name="connsiteX77" fmla="*/ 1232811 w 2422397"/>
              <a:gd name="connsiteY77" fmla="*/ 3301153 h 6858000"/>
              <a:gd name="connsiteX78" fmla="*/ 1281985 w 2422397"/>
              <a:gd name="connsiteY78" fmla="*/ 3158933 h 6858000"/>
              <a:gd name="connsiteX79" fmla="*/ 1335997 w 2422397"/>
              <a:gd name="connsiteY79" fmla="*/ 3018423 h 6858000"/>
              <a:gd name="connsiteX80" fmla="*/ 1394864 w 2422397"/>
              <a:gd name="connsiteY80" fmla="*/ 2946152 h 6858000"/>
              <a:gd name="connsiteX81" fmla="*/ 1436360 w 2422397"/>
              <a:gd name="connsiteY81" fmla="*/ 2829469 h 6858000"/>
              <a:gd name="connsiteX82" fmla="*/ 1447242 w 2422397"/>
              <a:gd name="connsiteY82" fmla="*/ 2811546 h 6858000"/>
              <a:gd name="connsiteX83" fmla="*/ 1449881 w 2422397"/>
              <a:gd name="connsiteY83" fmla="*/ 2781535 h 6858000"/>
              <a:gd name="connsiteX84" fmla="*/ 1459218 w 2422397"/>
              <a:gd name="connsiteY84" fmla="*/ 2660724 h 6858000"/>
              <a:gd name="connsiteX85" fmla="*/ 1455455 w 2422397"/>
              <a:gd name="connsiteY85" fmla="*/ 2560980 h 6858000"/>
              <a:gd name="connsiteX86" fmla="*/ 1497362 w 2422397"/>
              <a:gd name="connsiteY86" fmla="*/ 2456303 h 6858000"/>
              <a:gd name="connsiteX87" fmla="*/ 1507343 w 2422397"/>
              <a:gd name="connsiteY87" fmla="*/ 2385923 h 6858000"/>
              <a:gd name="connsiteX88" fmla="*/ 1540772 w 2422397"/>
              <a:gd name="connsiteY88" fmla="*/ 2256097 h 6858000"/>
              <a:gd name="connsiteX89" fmla="*/ 1569381 w 2422397"/>
              <a:gd name="connsiteY89" fmla="*/ 2165158 h 6858000"/>
              <a:gd name="connsiteX90" fmla="*/ 1576109 w 2422397"/>
              <a:gd name="connsiteY90" fmla="*/ 2078660 h 6858000"/>
              <a:gd name="connsiteX91" fmla="*/ 1564751 w 2422397"/>
              <a:gd name="connsiteY91" fmla="*/ 2009574 h 6858000"/>
              <a:gd name="connsiteX92" fmla="*/ 1571917 w 2422397"/>
              <a:gd name="connsiteY92" fmla="*/ 1903700 h 6858000"/>
              <a:gd name="connsiteX93" fmla="*/ 1564944 w 2422397"/>
              <a:gd name="connsiteY93" fmla="*/ 1821321 h 6858000"/>
              <a:gd name="connsiteX94" fmla="*/ 1579022 w 2422397"/>
              <a:gd name="connsiteY94" fmla="*/ 1718757 h 6858000"/>
              <a:gd name="connsiteX95" fmla="*/ 1590196 w 2422397"/>
              <a:gd name="connsiteY95" fmla="*/ 1595914 h 6858000"/>
              <a:gd name="connsiteX96" fmla="*/ 1624363 w 2422397"/>
              <a:gd name="connsiteY96" fmla="*/ 1502483 h 6858000"/>
              <a:gd name="connsiteX97" fmla="*/ 1631539 w 2422397"/>
              <a:gd name="connsiteY97" fmla="*/ 1431520 h 6858000"/>
              <a:gd name="connsiteX98" fmla="*/ 1646296 w 2422397"/>
              <a:gd name="connsiteY98" fmla="*/ 1333057 h 6858000"/>
              <a:gd name="connsiteX99" fmla="*/ 1696091 w 2422397"/>
              <a:gd name="connsiteY99" fmla="*/ 1202078 h 6858000"/>
              <a:gd name="connsiteX100" fmla="*/ 1706993 w 2422397"/>
              <a:gd name="connsiteY100" fmla="*/ 1104797 h 6858000"/>
              <a:gd name="connsiteX101" fmla="*/ 1777273 w 2422397"/>
              <a:gd name="connsiteY101" fmla="*/ 916268 h 6858000"/>
              <a:gd name="connsiteX102" fmla="*/ 1850836 w 2422397"/>
              <a:gd name="connsiteY102" fmla="*/ 825516 h 6858000"/>
              <a:gd name="connsiteX103" fmla="*/ 1911831 w 2422397"/>
              <a:gd name="connsiteY103" fmla="*/ 696577 h 6858000"/>
              <a:gd name="connsiteX104" fmla="*/ 1942209 w 2422397"/>
              <a:gd name="connsiteY104" fmla="*/ 575807 h 6858000"/>
              <a:gd name="connsiteX105" fmla="*/ 1951374 w 2422397"/>
              <a:gd name="connsiteY105" fmla="*/ 556682 h 6858000"/>
              <a:gd name="connsiteX106" fmla="*/ 1951170 w 2422397"/>
              <a:gd name="connsiteY106" fmla="*/ 526639 h 6858000"/>
              <a:gd name="connsiteX107" fmla="*/ 1949059 w 2422397"/>
              <a:gd name="connsiteY107" fmla="*/ 405872 h 6858000"/>
              <a:gd name="connsiteX108" fmla="*/ 1954018 w 2422397"/>
              <a:gd name="connsiteY108" fmla="*/ 307622 h 6858000"/>
              <a:gd name="connsiteX109" fmla="*/ 1967790 w 2422397"/>
              <a:gd name="connsiteY109" fmla="*/ 198682 h 6858000"/>
              <a:gd name="connsiteX110" fmla="*/ 1971093 w 2422397"/>
              <a:gd name="connsiteY110" fmla="*/ 127747 h 6858000"/>
              <a:gd name="connsiteX111" fmla="*/ 1951841 w 2422397"/>
              <a:gd name="connsiteY111" fmla="*/ 4678 h 6858000"/>
              <a:gd name="connsiteX112" fmla="*/ 1953649 w 2422397"/>
              <a:gd name="connsiteY11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0651 w 2422397"/>
              <a:gd name="connsiteY38" fmla="*/ 5331990 h 6858000"/>
              <a:gd name="connsiteX39" fmla="*/ 725358 w 2422397"/>
              <a:gd name="connsiteY39" fmla="*/ 5309193 h 6858000"/>
              <a:gd name="connsiteX40" fmla="*/ 726926 w 2422397"/>
              <a:gd name="connsiteY40" fmla="*/ 5311182 h 6858000"/>
              <a:gd name="connsiteX41" fmla="*/ 727761 w 2422397"/>
              <a:gd name="connsiteY41" fmla="*/ 5304702 h 6858000"/>
              <a:gd name="connsiteX42" fmla="*/ 732974 w 2422397"/>
              <a:gd name="connsiteY42" fmla="*/ 5303522 h 6858000"/>
              <a:gd name="connsiteX43" fmla="*/ 762873 w 2422397"/>
              <a:gd name="connsiteY43" fmla="*/ 5269094 h 6858000"/>
              <a:gd name="connsiteX44" fmla="*/ 784867 w 2422397"/>
              <a:gd name="connsiteY44" fmla="*/ 5235785 h 6858000"/>
              <a:gd name="connsiteX45" fmla="*/ 796271 w 2422397"/>
              <a:gd name="connsiteY45" fmla="*/ 5175473 h 6858000"/>
              <a:gd name="connsiteX46" fmla="*/ 821529 w 2422397"/>
              <a:gd name="connsiteY46" fmla="*/ 5012929 h 6858000"/>
              <a:gd name="connsiteX47" fmla="*/ 846340 w 2422397"/>
              <a:gd name="connsiteY47" fmla="*/ 4944976 h 6858000"/>
              <a:gd name="connsiteX48" fmla="*/ 840157 w 2422397"/>
              <a:gd name="connsiteY48" fmla="*/ 4872869 h 6858000"/>
              <a:gd name="connsiteX49" fmla="*/ 855718 w 2422397"/>
              <a:gd name="connsiteY49" fmla="*/ 4850916 h 6858000"/>
              <a:gd name="connsiteX50" fmla="*/ 858709 w 2422397"/>
              <a:gd name="connsiteY50" fmla="*/ 4847264 h 6858000"/>
              <a:gd name="connsiteX51" fmla="*/ 863990 w 2422397"/>
              <a:gd name="connsiteY51" fmla="*/ 4829718 h 6858000"/>
              <a:gd name="connsiteX52" fmla="*/ 873842 w 2422397"/>
              <a:gd name="connsiteY52" fmla="*/ 4828439 h 6858000"/>
              <a:gd name="connsiteX53" fmla="*/ 887779 w 2422397"/>
              <a:gd name="connsiteY53" fmla="*/ 4804655 h 6858000"/>
              <a:gd name="connsiteX54" fmla="*/ 893894 w 2422397"/>
              <a:gd name="connsiteY54" fmla="*/ 4777060 h 6858000"/>
              <a:gd name="connsiteX55" fmla="*/ 883546 w 2422397"/>
              <a:gd name="connsiteY55" fmla="*/ 4777089 h 6858000"/>
              <a:gd name="connsiteX56" fmla="*/ 883812 w 2422397"/>
              <a:gd name="connsiteY56" fmla="*/ 4774559 h 6858000"/>
              <a:gd name="connsiteX57" fmla="*/ 903401 w 2422397"/>
              <a:gd name="connsiteY57" fmla="*/ 4679442 h 6858000"/>
              <a:gd name="connsiteX58" fmla="*/ 916253 w 2422397"/>
              <a:gd name="connsiteY58" fmla="*/ 4651970 h 6858000"/>
              <a:gd name="connsiteX59" fmla="*/ 922608 w 2422397"/>
              <a:gd name="connsiteY59" fmla="*/ 4649785 h 6858000"/>
              <a:gd name="connsiteX60" fmla="*/ 924139 w 2422397"/>
              <a:gd name="connsiteY60" fmla="*/ 4631605 h 6858000"/>
              <a:gd name="connsiteX61" fmla="*/ 985938 w 2422397"/>
              <a:gd name="connsiteY61" fmla="*/ 4515358 h 6858000"/>
              <a:gd name="connsiteX62" fmla="*/ 1011638 w 2422397"/>
              <a:gd name="connsiteY62" fmla="*/ 4352312 h 6858000"/>
              <a:gd name="connsiteX63" fmla="*/ 1049579 w 2422397"/>
              <a:gd name="connsiteY63" fmla="*/ 4237953 h 6858000"/>
              <a:gd name="connsiteX64" fmla="*/ 1041314 w 2422397"/>
              <a:gd name="connsiteY64" fmla="*/ 4139706 h 6858000"/>
              <a:gd name="connsiteX65" fmla="*/ 1049328 w 2422397"/>
              <a:gd name="connsiteY65" fmla="*/ 4134671 h 6858000"/>
              <a:gd name="connsiteX66" fmla="*/ 1061133 w 2422397"/>
              <a:gd name="connsiteY66" fmla="*/ 4074160 h 6858000"/>
              <a:gd name="connsiteX67" fmla="*/ 1059121 w 2422397"/>
              <a:gd name="connsiteY67" fmla="*/ 3844497 h 6858000"/>
              <a:gd name="connsiteX68" fmla="*/ 1083386 w 2422397"/>
              <a:gd name="connsiteY68" fmla="*/ 3726730 h 6858000"/>
              <a:gd name="connsiteX69" fmla="*/ 1098990 w 2422397"/>
              <a:gd name="connsiteY69" fmla="*/ 3687782 h 6858000"/>
              <a:gd name="connsiteX70" fmla="*/ 1124701 w 2422397"/>
              <a:gd name="connsiteY70" fmla="*/ 3622348 h 6858000"/>
              <a:gd name="connsiteX71" fmla="*/ 1161137 w 2422397"/>
              <a:gd name="connsiteY71" fmla="*/ 3580464 h 6858000"/>
              <a:gd name="connsiteX72" fmla="*/ 1175812 w 2422397"/>
              <a:gd name="connsiteY72" fmla="*/ 3522969 h 6858000"/>
              <a:gd name="connsiteX73" fmla="*/ 1156951 w 2422397"/>
              <a:gd name="connsiteY73" fmla="*/ 3500538 h 6858000"/>
              <a:gd name="connsiteX74" fmla="*/ 1179877 w 2422397"/>
              <a:gd name="connsiteY74" fmla="*/ 3441984 h 6858000"/>
              <a:gd name="connsiteX75" fmla="*/ 1217096 w 2422397"/>
              <a:gd name="connsiteY75" fmla="*/ 3354156 h 6858000"/>
              <a:gd name="connsiteX76" fmla="*/ 1232811 w 2422397"/>
              <a:gd name="connsiteY76" fmla="*/ 3301153 h 6858000"/>
              <a:gd name="connsiteX77" fmla="*/ 1281985 w 2422397"/>
              <a:gd name="connsiteY77" fmla="*/ 3158933 h 6858000"/>
              <a:gd name="connsiteX78" fmla="*/ 1335997 w 2422397"/>
              <a:gd name="connsiteY78" fmla="*/ 3018423 h 6858000"/>
              <a:gd name="connsiteX79" fmla="*/ 1394864 w 2422397"/>
              <a:gd name="connsiteY79" fmla="*/ 2946152 h 6858000"/>
              <a:gd name="connsiteX80" fmla="*/ 1436360 w 2422397"/>
              <a:gd name="connsiteY80" fmla="*/ 2829469 h 6858000"/>
              <a:gd name="connsiteX81" fmla="*/ 1447242 w 2422397"/>
              <a:gd name="connsiteY81" fmla="*/ 2811546 h 6858000"/>
              <a:gd name="connsiteX82" fmla="*/ 1449881 w 2422397"/>
              <a:gd name="connsiteY82" fmla="*/ 2781535 h 6858000"/>
              <a:gd name="connsiteX83" fmla="*/ 1459218 w 2422397"/>
              <a:gd name="connsiteY83" fmla="*/ 2660724 h 6858000"/>
              <a:gd name="connsiteX84" fmla="*/ 1455455 w 2422397"/>
              <a:gd name="connsiteY84" fmla="*/ 2560980 h 6858000"/>
              <a:gd name="connsiteX85" fmla="*/ 1497362 w 2422397"/>
              <a:gd name="connsiteY85" fmla="*/ 2456303 h 6858000"/>
              <a:gd name="connsiteX86" fmla="*/ 1507343 w 2422397"/>
              <a:gd name="connsiteY86" fmla="*/ 2385923 h 6858000"/>
              <a:gd name="connsiteX87" fmla="*/ 1540772 w 2422397"/>
              <a:gd name="connsiteY87" fmla="*/ 2256097 h 6858000"/>
              <a:gd name="connsiteX88" fmla="*/ 1569381 w 2422397"/>
              <a:gd name="connsiteY88" fmla="*/ 2165158 h 6858000"/>
              <a:gd name="connsiteX89" fmla="*/ 1576109 w 2422397"/>
              <a:gd name="connsiteY89" fmla="*/ 2078660 h 6858000"/>
              <a:gd name="connsiteX90" fmla="*/ 1564751 w 2422397"/>
              <a:gd name="connsiteY90" fmla="*/ 2009574 h 6858000"/>
              <a:gd name="connsiteX91" fmla="*/ 1571917 w 2422397"/>
              <a:gd name="connsiteY91" fmla="*/ 1903700 h 6858000"/>
              <a:gd name="connsiteX92" fmla="*/ 1564944 w 2422397"/>
              <a:gd name="connsiteY92" fmla="*/ 1821321 h 6858000"/>
              <a:gd name="connsiteX93" fmla="*/ 1579022 w 2422397"/>
              <a:gd name="connsiteY93" fmla="*/ 1718757 h 6858000"/>
              <a:gd name="connsiteX94" fmla="*/ 1590196 w 2422397"/>
              <a:gd name="connsiteY94" fmla="*/ 1595914 h 6858000"/>
              <a:gd name="connsiteX95" fmla="*/ 1624363 w 2422397"/>
              <a:gd name="connsiteY95" fmla="*/ 1502483 h 6858000"/>
              <a:gd name="connsiteX96" fmla="*/ 1631539 w 2422397"/>
              <a:gd name="connsiteY96" fmla="*/ 1431520 h 6858000"/>
              <a:gd name="connsiteX97" fmla="*/ 1646296 w 2422397"/>
              <a:gd name="connsiteY97" fmla="*/ 1333057 h 6858000"/>
              <a:gd name="connsiteX98" fmla="*/ 1696091 w 2422397"/>
              <a:gd name="connsiteY98" fmla="*/ 1202078 h 6858000"/>
              <a:gd name="connsiteX99" fmla="*/ 1706993 w 2422397"/>
              <a:gd name="connsiteY99" fmla="*/ 1104797 h 6858000"/>
              <a:gd name="connsiteX100" fmla="*/ 1777273 w 2422397"/>
              <a:gd name="connsiteY100" fmla="*/ 916268 h 6858000"/>
              <a:gd name="connsiteX101" fmla="*/ 1850836 w 2422397"/>
              <a:gd name="connsiteY101" fmla="*/ 825516 h 6858000"/>
              <a:gd name="connsiteX102" fmla="*/ 1911831 w 2422397"/>
              <a:gd name="connsiteY102" fmla="*/ 696577 h 6858000"/>
              <a:gd name="connsiteX103" fmla="*/ 1942209 w 2422397"/>
              <a:gd name="connsiteY103" fmla="*/ 575807 h 6858000"/>
              <a:gd name="connsiteX104" fmla="*/ 1951374 w 2422397"/>
              <a:gd name="connsiteY104" fmla="*/ 556682 h 6858000"/>
              <a:gd name="connsiteX105" fmla="*/ 1951170 w 2422397"/>
              <a:gd name="connsiteY105" fmla="*/ 526639 h 6858000"/>
              <a:gd name="connsiteX106" fmla="*/ 1949059 w 2422397"/>
              <a:gd name="connsiteY106" fmla="*/ 405872 h 6858000"/>
              <a:gd name="connsiteX107" fmla="*/ 1954018 w 2422397"/>
              <a:gd name="connsiteY107" fmla="*/ 307622 h 6858000"/>
              <a:gd name="connsiteX108" fmla="*/ 1967790 w 2422397"/>
              <a:gd name="connsiteY108" fmla="*/ 198682 h 6858000"/>
              <a:gd name="connsiteX109" fmla="*/ 1971093 w 2422397"/>
              <a:gd name="connsiteY109" fmla="*/ 127747 h 6858000"/>
              <a:gd name="connsiteX110" fmla="*/ 1951841 w 2422397"/>
              <a:gd name="connsiteY110" fmla="*/ 4678 h 6858000"/>
              <a:gd name="connsiteX111" fmla="*/ 1953649 w 2422397"/>
              <a:gd name="connsiteY11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54861 w 2422397"/>
              <a:gd name="connsiteY35" fmla="*/ 5538948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68724 w 2422397"/>
              <a:gd name="connsiteY9" fmla="*/ 6547069 h 6858000"/>
              <a:gd name="connsiteX10" fmla="*/ 199197 w 2422397"/>
              <a:gd name="connsiteY10" fmla="*/ 6509743 h 6858000"/>
              <a:gd name="connsiteX11" fmla="*/ 247224 w 2422397"/>
              <a:gd name="connsiteY11" fmla="*/ 6455839 h 6858000"/>
              <a:gd name="connsiteX12" fmla="*/ 270687 w 2422397"/>
              <a:gd name="connsiteY12" fmla="*/ 6418363 h 6858000"/>
              <a:gd name="connsiteX13" fmla="*/ 339376 w 2422397"/>
              <a:gd name="connsiteY13" fmla="*/ 6322934 h 6858000"/>
              <a:gd name="connsiteX14" fmla="*/ 393529 w 2422397"/>
              <a:gd name="connsiteY14" fmla="*/ 6259863 h 6858000"/>
              <a:gd name="connsiteX15" fmla="*/ 443949 w 2422397"/>
              <a:gd name="connsiteY15" fmla="*/ 6218313 h 6858000"/>
              <a:gd name="connsiteX16" fmla="*/ 478259 w 2422397"/>
              <a:gd name="connsiteY16" fmla="*/ 6183918 h 6858000"/>
              <a:gd name="connsiteX17" fmla="*/ 482177 w 2422397"/>
              <a:gd name="connsiteY17" fmla="*/ 6173358 h 6858000"/>
              <a:gd name="connsiteX18" fmla="*/ 482556 w 2422397"/>
              <a:gd name="connsiteY18" fmla="*/ 6173443 h 6858000"/>
              <a:gd name="connsiteX19" fmla="*/ 485673 w 2422397"/>
              <a:gd name="connsiteY19" fmla="*/ 6162875 h 6858000"/>
              <a:gd name="connsiteX20" fmla="*/ 524588 w 2422397"/>
              <a:gd name="connsiteY20" fmla="*/ 6111327 h 6858000"/>
              <a:gd name="connsiteX21" fmla="*/ 547843 w 2422397"/>
              <a:gd name="connsiteY21" fmla="*/ 6075666 h 6858000"/>
              <a:gd name="connsiteX22" fmla="*/ 562259 w 2422397"/>
              <a:gd name="connsiteY22" fmla="*/ 6054865 h 6858000"/>
              <a:gd name="connsiteX23" fmla="*/ 571463 w 2422397"/>
              <a:gd name="connsiteY23" fmla="*/ 6045606 h 6858000"/>
              <a:gd name="connsiteX24" fmla="*/ 573012 w 2422397"/>
              <a:gd name="connsiteY24" fmla="*/ 6046223 h 6858000"/>
              <a:gd name="connsiteX25" fmla="*/ 584071 w 2422397"/>
              <a:gd name="connsiteY25" fmla="*/ 5992286 h 6858000"/>
              <a:gd name="connsiteX26" fmla="*/ 587812 w 2422397"/>
              <a:gd name="connsiteY26" fmla="*/ 5987907 h 6858000"/>
              <a:gd name="connsiteX27" fmla="*/ 592115 w 2422397"/>
              <a:gd name="connsiteY27" fmla="*/ 5949187 h 6858000"/>
              <a:gd name="connsiteX28" fmla="*/ 595889 w 2422397"/>
              <a:gd name="connsiteY28" fmla="*/ 5931081 h 6858000"/>
              <a:gd name="connsiteX29" fmla="*/ 593758 w 2422397"/>
              <a:gd name="connsiteY29" fmla="*/ 5922047 h 6858000"/>
              <a:gd name="connsiteX30" fmla="*/ 600949 w 2422397"/>
              <a:gd name="connsiteY30" fmla="*/ 5897316 h 6858000"/>
              <a:gd name="connsiteX31" fmla="*/ 602981 w 2422397"/>
              <a:gd name="connsiteY31" fmla="*/ 5895955 h 6858000"/>
              <a:gd name="connsiteX32" fmla="*/ 604430 w 2422397"/>
              <a:gd name="connsiteY32" fmla="*/ 5870052 h 6858000"/>
              <a:gd name="connsiteX33" fmla="*/ 631983 w 2422397"/>
              <a:gd name="connsiteY33" fmla="*/ 5814475 h 6858000"/>
              <a:gd name="connsiteX34" fmla="*/ 654861 w 2422397"/>
              <a:gd name="connsiteY34" fmla="*/ 5538948 h 6858000"/>
              <a:gd name="connsiteX35" fmla="*/ 723657 w 2422397"/>
              <a:gd name="connsiteY35" fmla="*/ 5356170 h 6858000"/>
              <a:gd name="connsiteX36" fmla="*/ 723661 w 2422397"/>
              <a:gd name="connsiteY36" fmla="*/ 5356076 h 6858000"/>
              <a:gd name="connsiteX37" fmla="*/ 725358 w 2422397"/>
              <a:gd name="connsiteY37" fmla="*/ 5309193 h 6858000"/>
              <a:gd name="connsiteX38" fmla="*/ 726926 w 2422397"/>
              <a:gd name="connsiteY38" fmla="*/ 5311182 h 6858000"/>
              <a:gd name="connsiteX39" fmla="*/ 727761 w 2422397"/>
              <a:gd name="connsiteY39" fmla="*/ 5304702 h 6858000"/>
              <a:gd name="connsiteX40" fmla="*/ 732974 w 2422397"/>
              <a:gd name="connsiteY40" fmla="*/ 5303522 h 6858000"/>
              <a:gd name="connsiteX41" fmla="*/ 762873 w 2422397"/>
              <a:gd name="connsiteY41" fmla="*/ 5269094 h 6858000"/>
              <a:gd name="connsiteX42" fmla="*/ 784867 w 2422397"/>
              <a:gd name="connsiteY42" fmla="*/ 5235785 h 6858000"/>
              <a:gd name="connsiteX43" fmla="*/ 796271 w 2422397"/>
              <a:gd name="connsiteY43" fmla="*/ 5175473 h 6858000"/>
              <a:gd name="connsiteX44" fmla="*/ 821529 w 2422397"/>
              <a:gd name="connsiteY44" fmla="*/ 5012929 h 6858000"/>
              <a:gd name="connsiteX45" fmla="*/ 846340 w 2422397"/>
              <a:gd name="connsiteY45" fmla="*/ 4944976 h 6858000"/>
              <a:gd name="connsiteX46" fmla="*/ 840157 w 2422397"/>
              <a:gd name="connsiteY46" fmla="*/ 4872869 h 6858000"/>
              <a:gd name="connsiteX47" fmla="*/ 855718 w 2422397"/>
              <a:gd name="connsiteY47" fmla="*/ 4850916 h 6858000"/>
              <a:gd name="connsiteX48" fmla="*/ 858709 w 2422397"/>
              <a:gd name="connsiteY48" fmla="*/ 4847264 h 6858000"/>
              <a:gd name="connsiteX49" fmla="*/ 863990 w 2422397"/>
              <a:gd name="connsiteY49" fmla="*/ 4829718 h 6858000"/>
              <a:gd name="connsiteX50" fmla="*/ 873842 w 2422397"/>
              <a:gd name="connsiteY50" fmla="*/ 4828439 h 6858000"/>
              <a:gd name="connsiteX51" fmla="*/ 887779 w 2422397"/>
              <a:gd name="connsiteY51" fmla="*/ 4804655 h 6858000"/>
              <a:gd name="connsiteX52" fmla="*/ 893894 w 2422397"/>
              <a:gd name="connsiteY52" fmla="*/ 4777060 h 6858000"/>
              <a:gd name="connsiteX53" fmla="*/ 883546 w 2422397"/>
              <a:gd name="connsiteY53" fmla="*/ 4777089 h 6858000"/>
              <a:gd name="connsiteX54" fmla="*/ 883812 w 2422397"/>
              <a:gd name="connsiteY54" fmla="*/ 4774559 h 6858000"/>
              <a:gd name="connsiteX55" fmla="*/ 903401 w 2422397"/>
              <a:gd name="connsiteY55" fmla="*/ 4679442 h 6858000"/>
              <a:gd name="connsiteX56" fmla="*/ 916253 w 2422397"/>
              <a:gd name="connsiteY56" fmla="*/ 4651970 h 6858000"/>
              <a:gd name="connsiteX57" fmla="*/ 922608 w 2422397"/>
              <a:gd name="connsiteY57" fmla="*/ 4649785 h 6858000"/>
              <a:gd name="connsiteX58" fmla="*/ 924139 w 2422397"/>
              <a:gd name="connsiteY58" fmla="*/ 4631605 h 6858000"/>
              <a:gd name="connsiteX59" fmla="*/ 985938 w 2422397"/>
              <a:gd name="connsiteY59" fmla="*/ 4515358 h 6858000"/>
              <a:gd name="connsiteX60" fmla="*/ 1011638 w 2422397"/>
              <a:gd name="connsiteY60" fmla="*/ 4352312 h 6858000"/>
              <a:gd name="connsiteX61" fmla="*/ 1049579 w 2422397"/>
              <a:gd name="connsiteY61" fmla="*/ 4237953 h 6858000"/>
              <a:gd name="connsiteX62" fmla="*/ 1041314 w 2422397"/>
              <a:gd name="connsiteY62" fmla="*/ 4139706 h 6858000"/>
              <a:gd name="connsiteX63" fmla="*/ 1049328 w 2422397"/>
              <a:gd name="connsiteY63" fmla="*/ 4134671 h 6858000"/>
              <a:gd name="connsiteX64" fmla="*/ 1061133 w 2422397"/>
              <a:gd name="connsiteY64" fmla="*/ 4074160 h 6858000"/>
              <a:gd name="connsiteX65" fmla="*/ 1059121 w 2422397"/>
              <a:gd name="connsiteY65" fmla="*/ 3844497 h 6858000"/>
              <a:gd name="connsiteX66" fmla="*/ 1083386 w 2422397"/>
              <a:gd name="connsiteY66" fmla="*/ 3726730 h 6858000"/>
              <a:gd name="connsiteX67" fmla="*/ 1098990 w 2422397"/>
              <a:gd name="connsiteY67" fmla="*/ 3687782 h 6858000"/>
              <a:gd name="connsiteX68" fmla="*/ 1124701 w 2422397"/>
              <a:gd name="connsiteY68" fmla="*/ 3622348 h 6858000"/>
              <a:gd name="connsiteX69" fmla="*/ 1161137 w 2422397"/>
              <a:gd name="connsiteY69" fmla="*/ 3580464 h 6858000"/>
              <a:gd name="connsiteX70" fmla="*/ 1175812 w 2422397"/>
              <a:gd name="connsiteY70" fmla="*/ 3522969 h 6858000"/>
              <a:gd name="connsiteX71" fmla="*/ 1156951 w 2422397"/>
              <a:gd name="connsiteY71" fmla="*/ 3500538 h 6858000"/>
              <a:gd name="connsiteX72" fmla="*/ 1179877 w 2422397"/>
              <a:gd name="connsiteY72" fmla="*/ 3441984 h 6858000"/>
              <a:gd name="connsiteX73" fmla="*/ 1217096 w 2422397"/>
              <a:gd name="connsiteY73" fmla="*/ 3354156 h 6858000"/>
              <a:gd name="connsiteX74" fmla="*/ 1232811 w 2422397"/>
              <a:gd name="connsiteY74" fmla="*/ 3301153 h 6858000"/>
              <a:gd name="connsiteX75" fmla="*/ 1281985 w 2422397"/>
              <a:gd name="connsiteY75" fmla="*/ 3158933 h 6858000"/>
              <a:gd name="connsiteX76" fmla="*/ 1335997 w 2422397"/>
              <a:gd name="connsiteY76" fmla="*/ 3018423 h 6858000"/>
              <a:gd name="connsiteX77" fmla="*/ 1394864 w 2422397"/>
              <a:gd name="connsiteY77" fmla="*/ 2946152 h 6858000"/>
              <a:gd name="connsiteX78" fmla="*/ 1436360 w 2422397"/>
              <a:gd name="connsiteY78" fmla="*/ 2829469 h 6858000"/>
              <a:gd name="connsiteX79" fmla="*/ 1447242 w 2422397"/>
              <a:gd name="connsiteY79" fmla="*/ 2811546 h 6858000"/>
              <a:gd name="connsiteX80" fmla="*/ 1449881 w 2422397"/>
              <a:gd name="connsiteY80" fmla="*/ 2781535 h 6858000"/>
              <a:gd name="connsiteX81" fmla="*/ 1459218 w 2422397"/>
              <a:gd name="connsiteY81" fmla="*/ 2660724 h 6858000"/>
              <a:gd name="connsiteX82" fmla="*/ 1455455 w 2422397"/>
              <a:gd name="connsiteY82" fmla="*/ 2560980 h 6858000"/>
              <a:gd name="connsiteX83" fmla="*/ 1497362 w 2422397"/>
              <a:gd name="connsiteY83" fmla="*/ 2456303 h 6858000"/>
              <a:gd name="connsiteX84" fmla="*/ 1507343 w 2422397"/>
              <a:gd name="connsiteY84" fmla="*/ 2385923 h 6858000"/>
              <a:gd name="connsiteX85" fmla="*/ 1540772 w 2422397"/>
              <a:gd name="connsiteY85" fmla="*/ 2256097 h 6858000"/>
              <a:gd name="connsiteX86" fmla="*/ 1569381 w 2422397"/>
              <a:gd name="connsiteY86" fmla="*/ 2165158 h 6858000"/>
              <a:gd name="connsiteX87" fmla="*/ 1576109 w 2422397"/>
              <a:gd name="connsiteY87" fmla="*/ 2078660 h 6858000"/>
              <a:gd name="connsiteX88" fmla="*/ 1564751 w 2422397"/>
              <a:gd name="connsiteY88" fmla="*/ 2009574 h 6858000"/>
              <a:gd name="connsiteX89" fmla="*/ 1571917 w 2422397"/>
              <a:gd name="connsiteY89" fmla="*/ 1903700 h 6858000"/>
              <a:gd name="connsiteX90" fmla="*/ 1564944 w 2422397"/>
              <a:gd name="connsiteY90" fmla="*/ 1821321 h 6858000"/>
              <a:gd name="connsiteX91" fmla="*/ 1579022 w 2422397"/>
              <a:gd name="connsiteY91" fmla="*/ 1718757 h 6858000"/>
              <a:gd name="connsiteX92" fmla="*/ 1590196 w 2422397"/>
              <a:gd name="connsiteY92" fmla="*/ 1595914 h 6858000"/>
              <a:gd name="connsiteX93" fmla="*/ 1624363 w 2422397"/>
              <a:gd name="connsiteY93" fmla="*/ 1502483 h 6858000"/>
              <a:gd name="connsiteX94" fmla="*/ 1631539 w 2422397"/>
              <a:gd name="connsiteY94" fmla="*/ 1431520 h 6858000"/>
              <a:gd name="connsiteX95" fmla="*/ 1646296 w 2422397"/>
              <a:gd name="connsiteY95" fmla="*/ 1333057 h 6858000"/>
              <a:gd name="connsiteX96" fmla="*/ 1696091 w 2422397"/>
              <a:gd name="connsiteY96" fmla="*/ 1202078 h 6858000"/>
              <a:gd name="connsiteX97" fmla="*/ 1706993 w 2422397"/>
              <a:gd name="connsiteY97" fmla="*/ 1104797 h 6858000"/>
              <a:gd name="connsiteX98" fmla="*/ 1777273 w 2422397"/>
              <a:gd name="connsiteY98" fmla="*/ 916268 h 6858000"/>
              <a:gd name="connsiteX99" fmla="*/ 1850836 w 2422397"/>
              <a:gd name="connsiteY99" fmla="*/ 825516 h 6858000"/>
              <a:gd name="connsiteX100" fmla="*/ 1911831 w 2422397"/>
              <a:gd name="connsiteY100" fmla="*/ 696577 h 6858000"/>
              <a:gd name="connsiteX101" fmla="*/ 1942209 w 2422397"/>
              <a:gd name="connsiteY101" fmla="*/ 575807 h 6858000"/>
              <a:gd name="connsiteX102" fmla="*/ 1951374 w 2422397"/>
              <a:gd name="connsiteY102" fmla="*/ 556682 h 6858000"/>
              <a:gd name="connsiteX103" fmla="*/ 1951170 w 2422397"/>
              <a:gd name="connsiteY103" fmla="*/ 526639 h 6858000"/>
              <a:gd name="connsiteX104" fmla="*/ 1949059 w 2422397"/>
              <a:gd name="connsiteY104" fmla="*/ 405872 h 6858000"/>
              <a:gd name="connsiteX105" fmla="*/ 1954018 w 2422397"/>
              <a:gd name="connsiteY105" fmla="*/ 307622 h 6858000"/>
              <a:gd name="connsiteX106" fmla="*/ 1967790 w 2422397"/>
              <a:gd name="connsiteY106" fmla="*/ 198682 h 6858000"/>
              <a:gd name="connsiteX107" fmla="*/ 1971093 w 2422397"/>
              <a:gd name="connsiteY107" fmla="*/ 127747 h 6858000"/>
              <a:gd name="connsiteX108" fmla="*/ 1951841 w 2422397"/>
              <a:gd name="connsiteY108" fmla="*/ 4678 h 6858000"/>
              <a:gd name="connsiteX109" fmla="*/ 1953649 w 2422397"/>
              <a:gd name="connsiteY109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393529 w 2422397"/>
              <a:gd name="connsiteY13" fmla="*/ 6259863 h 6858000"/>
              <a:gd name="connsiteX14" fmla="*/ 443949 w 2422397"/>
              <a:gd name="connsiteY14" fmla="*/ 6218313 h 6858000"/>
              <a:gd name="connsiteX15" fmla="*/ 478259 w 2422397"/>
              <a:gd name="connsiteY15" fmla="*/ 6183918 h 6858000"/>
              <a:gd name="connsiteX16" fmla="*/ 482177 w 2422397"/>
              <a:gd name="connsiteY16" fmla="*/ 6173358 h 6858000"/>
              <a:gd name="connsiteX17" fmla="*/ 482556 w 2422397"/>
              <a:gd name="connsiteY17" fmla="*/ 6173443 h 6858000"/>
              <a:gd name="connsiteX18" fmla="*/ 485673 w 2422397"/>
              <a:gd name="connsiteY18" fmla="*/ 6162875 h 6858000"/>
              <a:gd name="connsiteX19" fmla="*/ 524588 w 2422397"/>
              <a:gd name="connsiteY19" fmla="*/ 6111327 h 6858000"/>
              <a:gd name="connsiteX20" fmla="*/ 547843 w 2422397"/>
              <a:gd name="connsiteY20" fmla="*/ 6075666 h 6858000"/>
              <a:gd name="connsiteX21" fmla="*/ 562259 w 2422397"/>
              <a:gd name="connsiteY21" fmla="*/ 6054865 h 6858000"/>
              <a:gd name="connsiteX22" fmla="*/ 571463 w 2422397"/>
              <a:gd name="connsiteY22" fmla="*/ 6045606 h 6858000"/>
              <a:gd name="connsiteX23" fmla="*/ 573012 w 2422397"/>
              <a:gd name="connsiteY23" fmla="*/ 6046223 h 6858000"/>
              <a:gd name="connsiteX24" fmla="*/ 584071 w 2422397"/>
              <a:gd name="connsiteY24" fmla="*/ 5992286 h 6858000"/>
              <a:gd name="connsiteX25" fmla="*/ 587812 w 2422397"/>
              <a:gd name="connsiteY25" fmla="*/ 5987907 h 6858000"/>
              <a:gd name="connsiteX26" fmla="*/ 592115 w 2422397"/>
              <a:gd name="connsiteY26" fmla="*/ 5949187 h 6858000"/>
              <a:gd name="connsiteX27" fmla="*/ 595889 w 2422397"/>
              <a:gd name="connsiteY27" fmla="*/ 5931081 h 6858000"/>
              <a:gd name="connsiteX28" fmla="*/ 593758 w 2422397"/>
              <a:gd name="connsiteY28" fmla="*/ 5922047 h 6858000"/>
              <a:gd name="connsiteX29" fmla="*/ 600949 w 2422397"/>
              <a:gd name="connsiteY29" fmla="*/ 5897316 h 6858000"/>
              <a:gd name="connsiteX30" fmla="*/ 602981 w 2422397"/>
              <a:gd name="connsiteY30" fmla="*/ 5895955 h 6858000"/>
              <a:gd name="connsiteX31" fmla="*/ 604430 w 2422397"/>
              <a:gd name="connsiteY31" fmla="*/ 5870052 h 6858000"/>
              <a:gd name="connsiteX32" fmla="*/ 631983 w 2422397"/>
              <a:gd name="connsiteY32" fmla="*/ 5814475 h 6858000"/>
              <a:gd name="connsiteX33" fmla="*/ 654861 w 2422397"/>
              <a:gd name="connsiteY33" fmla="*/ 5538948 h 6858000"/>
              <a:gd name="connsiteX34" fmla="*/ 723657 w 2422397"/>
              <a:gd name="connsiteY34" fmla="*/ 5356170 h 6858000"/>
              <a:gd name="connsiteX35" fmla="*/ 723661 w 2422397"/>
              <a:gd name="connsiteY35" fmla="*/ 5356076 h 6858000"/>
              <a:gd name="connsiteX36" fmla="*/ 725358 w 2422397"/>
              <a:gd name="connsiteY36" fmla="*/ 5309193 h 6858000"/>
              <a:gd name="connsiteX37" fmla="*/ 726926 w 2422397"/>
              <a:gd name="connsiteY37" fmla="*/ 5311182 h 6858000"/>
              <a:gd name="connsiteX38" fmla="*/ 727761 w 2422397"/>
              <a:gd name="connsiteY38" fmla="*/ 5304702 h 6858000"/>
              <a:gd name="connsiteX39" fmla="*/ 732974 w 2422397"/>
              <a:gd name="connsiteY39" fmla="*/ 5303522 h 6858000"/>
              <a:gd name="connsiteX40" fmla="*/ 762873 w 2422397"/>
              <a:gd name="connsiteY40" fmla="*/ 5269094 h 6858000"/>
              <a:gd name="connsiteX41" fmla="*/ 784867 w 2422397"/>
              <a:gd name="connsiteY41" fmla="*/ 5235785 h 6858000"/>
              <a:gd name="connsiteX42" fmla="*/ 796271 w 2422397"/>
              <a:gd name="connsiteY42" fmla="*/ 5175473 h 6858000"/>
              <a:gd name="connsiteX43" fmla="*/ 821529 w 2422397"/>
              <a:gd name="connsiteY43" fmla="*/ 5012929 h 6858000"/>
              <a:gd name="connsiteX44" fmla="*/ 846340 w 2422397"/>
              <a:gd name="connsiteY44" fmla="*/ 4944976 h 6858000"/>
              <a:gd name="connsiteX45" fmla="*/ 840157 w 2422397"/>
              <a:gd name="connsiteY45" fmla="*/ 4872869 h 6858000"/>
              <a:gd name="connsiteX46" fmla="*/ 855718 w 2422397"/>
              <a:gd name="connsiteY46" fmla="*/ 4850916 h 6858000"/>
              <a:gd name="connsiteX47" fmla="*/ 858709 w 2422397"/>
              <a:gd name="connsiteY47" fmla="*/ 4847264 h 6858000"/>
              <a:gd name="connsiteX48" fmla="*/ 863990 w 2422397"/>
              <a:gd name="connsiteY48" fmla="*/ 4829718 h 6858000"/>
              <a:gd name="connsiteX49" fmla="*/ 873842 w 2422397"/>
              <a:gd name="connsiteY49" fmla="*/ 4828439 h 6858000"/>
              <a:gd name="connsiteX50" fmla="*/ 887779 w 2422397"/>
              <a:gd name="connsiteY50" fmla="*/ 4804655 h 6858000"/>
              <a:gd name="connsiteX51" fmla="*/ 893894 w 2422397"/>
              <a:gd name="connsiteY51" fmla="*/ 4777060 h 6858000"/>
              <a:gd name="connsiteX52" fmla="*/ 883546 w 2422397"/>
              <a:gd name="connsiteY52" fmla="*/ 4777089 h 6858000"/>
              <a:gd name="connsiteX53" fmla="*/ 883812 w 2422397"/>
              <a:gd name="connsiteY53" fmla="*/ 4774559 h 6858000"/>
              <a:gd name="connsiteX54" fmla="*/ 903401 w 2422397"/>
              <a:gd name="connsiteY54" fmla="*/ 4679442 h 6858000"/>
              <a:gd name="connsiteX55" fmla="*/ 916253 w 2422397"/>
              <a:gd name="connsiteY55" fmla="*/ 4651970 h 6858000"/>
              <a:gd name="connsiteX56" fmla="*/ 922608 w 2422397"/>
              <a:gd name="connsiteY56" fmla="*/ 4649785 h 6858000"/>
              <a:gd name="connsiteX57" fmla="*/ 924139 w 2422397"/>
              <a:gd name="connsiteY57" fmla="*/ 4631605 h 6858000"/>
              <a:gd name="connsiteX58" fmla="*/ 985938 w 2422397"/>
              <a:gd name="connsiteY58" fmla="*/ 4515358 h 6858000"/>
              <a:gd name="connsiteX59" fmla="*/ 1011638 w 2422397"/>
              <a:gd name="connsiteY59" fmla="*/ 4352312 h 6858000"/>
              <a:gd name="connsiteX60" fmla="*/ 1049579 w 2422397"/>
              <a:gd name="connsiteY60" fmla="*/ 4237953 h 6858000"/>
              <a:gd name="connsiteX61" fmla="*/ 1041314 w 2422397"/>
              <a:gd name="connsiteY61" fmla="*/ 4139706 h 6858000"/>
              <a:gd name="connsiteX62" fmla="*/ 1049328 w 2422397"/>
              <a:gd name="connsiteY62" fmla="*/ 4134671 h 6858000"/>
              <a:gd name="connsiteX63" fmla="*/ 1061133 w 2422397"/>
              <a:gd name="connsiteY63" fmla="*/ 4074160 h 6858000"/>
              <a:gd name="connsiteX64" fmla="*/ 1059121 w 2422397"/>
              <a:gd name="connsiteY64" fmla="*/ 3844497 h 6858000"/>
              <a:gd name="connsiteX65" fmla="*/ 1083386 w 2422397"/>
              <a:gd name="connsiteY65" fmla="*/ 3726730 h 6858000"/>
              <a:gd name="connsiteX66" fmla="*/ 1098990 w 2422397"/>
              <a:gd name="connsiteY66" fmla="*/ 3687782 h 6858000"/>
              <a:gd name="connsiteX67" fmla="*/ 1124701 w 2422397"/>
              <a:gd name="connsiteY67" fmla="*/ 3622348 h 6858000"/>
              <a:gd name="connsiteX68" fmla="*/ 1161137 w 2422397"/>
              <a:gd name="connsiteY68" fmla="*/ 3580464 h 6858000"/>
              <a:gd name="connsiteX69" fmla="*/ 1175812 w 2422397"/>
              <a:gd name="connsiteY69" fmla="*/ 3522969 h 6858000"/>
              <a:gd name="connsiteX70" fmla="*/ 1156951 w 2422397"/>
              <a:gd name="connsiteY70" fmla="*/ 3500538 h 6858000"/>
              <a:gd name="connsiteX71" fmla="*/ 1179877 w 2422397"/>
              <a:gd name="connsiteY71" fmla="*/ 3441984 h 6858000"/>
              <a:gd name="connsiteX72" fmla="*/ 1217096 w 2422397"/>
              <a:gd name="connsiteY72" fmla="*/ 3354156 h 6858000"/>
              <a:gd name="connsiteX73" fmla="*/ 1232811 w 2422397"/>
              <a:gd name="connsiteY73" fmla="*/ 3301153 h 6858000"/>
              <a:gd name="connsiteX74" fmla="*/ 1281985 w 2422397"/>
              <a:gd name="connsiteY74" fmla="*/ 3158933 h 6858000"/>
              <a:gd name="connsiteX75" fmla="*/ 1335997 w 2422397"/>
              <a:gd name="connsiteY75" fmla="*/ 3018423 h 6858000"/>
              <a:gd name="connsiteX76" fmla="*/ 1394864 w 2422397"/>
              <a:gd name="connsiteY76" fmla="*/ 2946152 h 6858000"/>
              <a:gd name="connsiteX77" fmla="*/ 1436360 w 2422397"/>
              <a:gd name="connsiteY77" fmla="*/ 2829469 h 6858000"/>
              <a:gd name="connsiteX78" fmla="*/ 1447242 w 2422397"/>
              <a:gd name="connsiteY78" fmla="*/ 2811546 h 6858000"/>
              <a:gd name="connsiteX79" fmla="*/ 1449881 w 2422397"/>
              <a:gd name="connsiteY79" fmla="*/ 2781535 h 6858000"/>
              <a:gd name="connsiteX80" fmla="*/ 1459218 w 2422397"/>
              <a:gd name="connsiteY80" fmla="*/ 2660724 h 6858000"/>
              <a:gd name="connsiteX81" fmla="*/ 1455455 w 2422397"/>
              <a:gd name="connsiteY81" fmla="*/ 2560980 h 6858000"/>
              <a:gd name="connsiteX82" fmla="*/ 1497362 w 2422397"/>
              <a:gd name="connsiteY82" fmla="*/ 2456303 h 6858000"/>
              <a:gd name="connsiteX83" fmla="*/ 1507343 w 2422397"/>
              <a:gd name="connsiteY83" fmla="*/ 2385923 h 6858000"/>
              <a:gd name="connsiteX84" fmla="*/ 1540772 w 2422397"/>
              <a:gd name="connsiteY84" fmla="*/ 2256097 h 6858000"/>
              <a:gd name="connsiteX85" fmla="*/ 1569381 w 2422397"/>
              <a:gd name="connsiteY85" fmla="*/ 2165158 h 6858000"/>
              <a:gd name="connsiteX86" fmla="*/ 1576109 w 2422397"/>
              <a:gd name="connsiteY86" fmla="*/ 2078660 h 6858000"/>
              <a:gd name="connsiteX87" fmla="*/ 1564751 w 2422397"/>
              <a:gd name="connsiteY87" fmla="*/ 2009574 h 6858000"/>
              <a:gd name="connsiteX88" fmla="*/ 1571917 w 2422397"/>
              <a:gd name="connsiteY88" fmla="*/ 1903700 h 6858000"/>
              <a:gd name="connsiteX89" fmla="*/ 1564944 w 2422397"/>
              <a:gd name="connsiteY89" fmla="*/ 1821321 h 6858000"/>
              <a:gd name="connsiteX90" fmla="*/ 1579022 w 2422397"/>
              <a:gd name="connsiteY90" fmla="*/ 1718757 h 6858000"/>
              <a:gd name="connsiteX91" fmla="*/ 1590196 w 2422397"/>
              <a:gd name="connsiteY91" fmla="*/ 1595914 h 6858000"/>
              <a:gd name="connsiteX92" fmla="*/ 1624363 w 2422397"/>
              <a:gd name="connsiteY92" fmla="*/ 1502483 h 6858000"/>
              <a:gd name="connsiteX93" fmla="*/ 1631539 w 2422397"/>
              <a:gd name="connsiteY93" fmla="*/ 1431520 h 6858000"/>
              <a:gd name="connsiteX94" fmla="*/ 1646296 w 2422397"/>
              <a:gd name="connsiteY94" fmla="*/ 1333057 h 6858000"/>
              <a:gd name="connsiteX95" fmla="*/ 1696091 w 2422397"/>
              <a:gd name="connsiteY95" fmla="*/ 1202078 h 6858000"/>
              <a:gd name="connsiteX96" fmla="*/ 1706993 w 2422397"/>
              <a:gd name="connsiteY96" fmla="*/ 1104797 h 6858000"/>
              <a:gd name="connsiteX97" fmla="*/ 1777273 w 2422397"/>
              <a:gd name="connsiteY97" fmla="*/ 916268 h 6858000"/>
              <a:gd name="connsiteX98" fmla="*/ 1850836 w 2422397"/>
              <a:gd name="connsiteY98" fmla="*/ 825516 h 6858000"/>
              <a:gd name="connsiteX99" fmla="*/ 1911831 w 2422397"/>
              <a:gd name="connsiteY99" fmla="*/ 696577 h 6858000"/>
              <a:gd name="connsiteX100" fmla="*/ 1942209 w 2422397"/>
              <a:gd name="connsiteY100" fmla="*/ 575807 h 6858000"/>
              <a:gd name="connsiteX101" fmla="*/ 1951374 w 2422397"/>
              <a:gd name="connsiteY101" fmla="*/ 556682 h 6858000"/>
              <a:gd name="connsiteX102" fmla="*/ 1951170 w 2422397"/>
              <a:gd name="connsiteY102" fmla="*/ 526639 h 6858000"/>
              <a:gd name="connsiteX103" fmla="*/ 1949059 w 2422397"/>
              <a:gd name="connsiteY103" fmla="*/ 405872 h 6858000"/>
              <a:gd name="connsiteX104" fmla="*/ 1954018 w 2422397"/>
              <a:gd name="connsiteY104" fmla="*/ 307622 h 6858000"/>
              <a:gd name="connsiteX105" fmla="*/ 1967790 w 2422397"/>
              <a:gd name="connsiteY105" fmla="*/ 198682 h 6858000"/>
              <a:gd name="connsiteX106" fmla="*/ 1971093 w 2422397"/>
              <a:gd name="connsiteY106" fmla="*/ 127747 h 6858000"/>
              <a:gd name="connsiteX107" fmla="*/ 1951841 w 2422397"/>
              <a:gd name="connsiteY107" fmla="*/ 4678 h 6858000"/>
              <a:gd name="connsiteX108" fmla="*/ 1953649 w 2422397"/>
              <a:gd name="connsiteY108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73012 w 2422397"/>
              <a:gd name="connsiteY22" fmla="*/ 6046223 h 6858000"/>
              <a:gd name="connsiteX23" fmla="*/ 584071 w 2422397"/>
              <a:gd name="connsiteY23" fmla="*/ 5992286 h 6858000"/>
              <a:gd name="connsiteX24" fmla="*/ 587812 w 2422397"/>
              <a:gd name="connsiteY24" fmla="*/ 5987907 h 6858000"/>
              <a:gd name="connsiteX25" fmla="*/ 592115 w 2422397"/>
              <a:gd name="connsiteY25" fmla="*/ 5949187 h 6858000"/>
              <a:gd name="connsiteX26" fmla="*/ 595889 w 2422397"/>
              <a:gd name="connsiteY26" fmla="*/ 5931081 h 6858000"/>
              <a:gd name="connsiteX27" fmla="*/ 593758 w 2422397"/>
              <a:gd name="connsiteY27" fmla="*/ 5922047 h 6858000"/>
              <a:gd name="connsiteX28" fmla="*/ 600949 w 2422397"/>
              <a:gd name="connsiteY28" fmla="*/ 5897316 h 6858000"/>
              <a:gd name="connsiteX29" fmla="*/ 602981 w 2422397"/>
              <a:gd name="connsiteY29" fmla="*/ 5895955 h 6858000"/>
              <a:gd name="connsiteX30" fmla="*/ 604430 w 2422397"/>
              <a:gd name="connsiteY30" fmla="*/ 5870052 h 6858000"/>
              <a:gd name="connsiteX31" fmla="*/ 631983 w 2422397"/>
              <a:gd name="connsiteY31" fmla="*/ 5814475 h 6858000"/>
              <a:gd name="connsiteX32" fmla="*/ 654861 w 2422397"/>
              <a:gd name="connsiteY32" fmla="*/ 5538948 h 6858000"/>
              <a:gd name="connsiteX33" fmla="*/ 723657 w 2422397"/>
              <a:gd name="connsiteY33" fmla="*/ 5356170 h 6858000"/>
              <a:gd name="connsiteX34" fmla="*/ 723661 w 2422397"/>
              <a:gd name="connsiteY34" fmla="*/ 5356076 h 6858000"/>
              <a:gd name="connsiteX35" fmla="*/ 725358 w 2422397"/>
              <a:gd name="connsiteY35" fmla="*/ 5309193 h 6858000"/>
              <a:gd name="connsiteX36" fmla="*/ 726926 w 2422397"/>
              <a:gd name="connsiteY36" fmla="*/ 5311182 h 6858000"/>
              <a:gd name="connsiteX37" fmla="*/ 727761 w 2422397"/>
              <a:gd name="connsiteY37" fmla="*/ 5304702 h 6858000"/>
              <a:gd name="connsiteX38" fmla="*/ 732974 w 2422397"/>
              <a:gd name="connsiteY38" fmla="*/ 5303522 h 6858000"/>
              <a:gd name="connsiteX39" fmla="*/ 762873 w 2422397"/>
              <a:gd name="connsiteY39" fmla="*/ 5269094 h 6858000"/>
              <a:gd name="connsiteX40" fmla="*/ 784867 w 2422397"/>
              <a:gd name="connsiteY40" fmla="*/ 5235785 h 6858000"/>
              <a:gd name="connsiteX41" fmla="*/ 796271 w 2422397"/>
              <a:gd name="connsiteY41" fmla="*/ 5175473 h 6858000"/>
              <a:gd name="connsiteX42" fmla="*/ 821529 w 2422397"/>
              <a:gd name="connsiteY42" fmla="*/ 5012929 h 6858000"/>
              <a:gd name="connsiteX43" fmla="*/ 846340 w 2422397"/>
              <a:gd name="connsiteY43" fmla="*/ 4944976 h 6858000"/>
              <a:gd name="connsiteX44" fmla="*/ 840157 w 2422397"/>
              <a:gd name="connsiteY44" fmla="*/ 4872869 h 6858000"/>
              <a:gd name="connsiteX45" fmla="*/ 855718 w 2422397"/>
              <a:gd name="connsiteY45" fmla="*/ 4850916 h 6858000"/>
              <a:gd name="connsiteX46" fmla="*/ 858709 w 2422397"/>
              <a:gd name="connsiteY46" fmla="*/ 4847264 h 6858000"/>
              <a:gd name="connsiteX47" fmla="*/ 863990 w 2422397"/>
              <a:gd name="connsiteY47" fmla="*/ 4829718 h 6858000"/>
              <a:gd name="connsiteX48" fmla="*/ 873842 w 2422397"/>
              <a:gd name="connsiteY48" fmla="*/ 4828439 h 6858000"/>
              <a:gd name="connsiteX49" fmla="*/ 887779 w 2422397"/>
              <a:gd name="connsiteY49" fmla="*/ 4804655 h 6858000"/>
              <a:gd name="connsiteX50" fmla="*/ 893894 w 2422397"/>
              <a:gd name="connsiteY50" fmla="*/ 4777060 h 6858000"/>
              <a:gd name="connsiteX51" fmla="*/ 883546 w 2422397"/>
              <a:gd name="connsiteY51" fmla="*/ 4777089 h 6858000"/>
              <a:gd name="connsiteX52" fmla="*/ 883812 w 2422397"/>
              <a:gd name="connsiteY52" fmla="*/ 4774559 h 6858000"/>
              <a:gd name="connsiteX53" fmla="*/ 903401 w 2422397"/>
              <a:gd name="connsiteY53" fmla="*/ 4679442 h 6858000"/>
              <a:gd name="connsiteX54" fmla="*/ 916253 w 2422397"/>
              <a:gd name="connsiteY54" fmla="*/ 4651970 h 6858000"/>
              <a:gd name="connsiteX55" fmla="*/ 922608 w 2422397"/>
              <a:gd name="connsiteY55" fmla="*/ 4649785 h 6858000"/>
              <a:gd name="connsiteX56" fmla="*/ 924139 w 2422397"/>
              <a:gd name="connsiteY56" fmla="*/ 4631605 h 6858000"/>
              <a:gd name="connsiteX57" fmla="*/ 985938 w 2422397"/>
              <a:gd name="connsiteY57" fmla="*/ 4515358 h 6858000"/>
              <a:gd name="connsiteX58" fmla="*/ 1011638 w 2422397"/>
              <a:gd name="connsiteY58" fmla="*/ 4352312 h 6858000"/>
              <a:gd name="connsiteX59" fmla="*/ 1049579 w 2422397"/>
              <a:gd name="connsiteY59" fmla="*/ 4237953 h 6858000"/>
              <a:gd name="connsiteX60" fmla="*/ 1041314 w 2422397"/>
              <a:gd name="connsiteY60" fmla="*/ 4139706 h 6858000"/>
              <a:gd name="connsiteX61" fmla="*/ 1049328 w 2422397"/>
              <a:gd name="connsiteY61" fmla="*/ 4134671 h 6858000"/>
              <a:gd name="connsiteX62" fmla="*/ 1061133 w 2422397"/>
              <a:gd name="connsiteY62" fmla="*/ 4074160 h 6858000"/>
              <a:gd name="connsiteX63" fmla="*/ 1059121 w 2422397"/>
              <a:gd name="connsiteY63" fmla="*/ 3844497 h 6858000"/>
              <a:gd name="connsiteX64" fmla="*/ 1083386 w 2422397"/>
              <a:gd name="connsiteY64" fmla="*/ 3726730 h 6858000"/>
              <a:gd name="connsiteX65" fmla="*/ 1098990 w 2422397"/>
              <a:gd name="connsiteY65" fmla="*/ 3687782 h 6858000"/>
              <a:gd name="connsiteX66" fmla="*/ 1124701 w 2422397"/>
              <a:gd name="connsiteY66" fmla="*/ 3622348 h 6858000"/>
              <a:gd name="connsiteX67" fmla="*/ 1161137 w 2422397"/>
              <a:gd name="connsiteY67" fmla="*/ 3580464 h 6858000"/>
              <a:gd name="connsiteX68" fmla="*/ 1175812 w 2422397"/>
              <a:gd name="connsiteY68" fmla="*/ 3522969 h 6858000"/>
              <a:gd name="connsiteX69" fmla="*/ 1156951 w 2422397"/>
              <a:gd name="connsiteY69" fmla="*/ 3500538 h 6858000"/>
              <a:gd name="connsiteX70" fmla="*/ 1179877 w 2422397"/>
              <a:gd name="connsiteY70" fmla="*/ 3441984 h 6858000"/>
              <a:gd name="connsiteX71" fmla="*/ 1217096 w 2422397"/>
              <a:gd name="connsiteY71" fmla="*/ 3354156 h 6858000"/>
              <a:gd name="connsiteX72" fmla="*/ 1232811 w 2422397"/>
              <a:gd name="connsiteY72" fmla="*/ 3301153 h 6858000"/>
              <a:gd name="connsiteX73" fmla="*/ 1281985 w 2422397"/>
              <a:gd name="connsiteY73" fmla="*/ 3158933 h 6858000"/>
              <a:gd name="connsiteX74" fmla="*/ 1335997 w 2422397"/>
              <a:gd name="connsiteY74" fmla="*/ 3018423 h 6858000"/>
              <a:gd name="connsiteX75" fmla="*/ 1394864 w 2422397"/>
              <a:gd name="connsiteY75" fmla="*/ 2946152 h 6858000"/>
              <a:gd name="connsiteX76" fmla="*/ 1436360 w 2422397"/>
              <a:gd name="connsiteY76" fmla="*/ 2829469 h 6858000"/>
              <a:gd name="connsiteX77" fmla="*/ 1447242 w 2422397"/>
              <a:gd name="connsiteY77" fmla="*/ 2811546 h 6858000"/>
              <a:gd name="connsiteX78" fmla="*/ 1449881 w 2422397"/>
              <a:gd name="connsiteY78" fmla="*/ 2781535 h 6858000"/>
              <a:gd name="connsiteX79" fmla="*/ 1459218 w 2422397"/>
              <a:gd name="connsiteY79" fmla="*/ 2660724 h 6858000"/>
              <a:gd name="connsiteX80" fmla="*/ 1455455 w 2422397"/>
              <a:gd name="connsiteY80" fmla="*/ 2560980 h 6858000"/>
              <a:gd name="connsiteX81" fmla="*/ 1497362 w 2422397"/>
              <a:gd name="connsiteY81" fmla="*/ 2456303 h 6858000"/>
              <a:gd name="connsiteX82" fmla="*/ 1507343 w 2422397"/>
              <a:gd name="connsiteY82" fmla="*/ 2385923 h 6858000"/>
              <a:gd name="connsiteX83" fmla="*/ 1540772 w 2422397"/>
              <a:gd name="connsiteY83" fmla="*/ 2256097 h 6858000"/>
              <a:gd name="connsiteX84" fmla="*/ 1569381 w 2422397"/>
              <a:gd name="connsiteY84" fmla="*/ 2165158 h 6858000"/>
              <a:gd name="connsiteX85" fmla="*/ 1576109 w 2422397"/>
              <a:gd name="connsiteY85" fmla="*/ 2078660 h 6858000"/>
              <a:gd name="connsiteX86" fmla="*/ 1564751 w 2422397"/>
              <a:gd name="connsiteY86" fmla="*/ 2009574 h 6858000"/>
              <a:gd name="connsiteX87" fmla="*/ 1571917 w 2422397"/>
              <a:gd name="connsiteY87" fmla="*/ 1903700 h 6858000"/>
              <a:gd name="connsiteX88" fmla="*/ 1564944 w 2422397"/>
              <a:gd name="connsiteY88" fmla="*/ 1821321 h 6858000"/>
              <a:gd name="connsiteX89" fmla="*/ 1579022 w 2422397"/>
              <a:gd name="connsiteY89" fmla="*/ 1718757 h 6858000"/>
              <a:gd name="connsiteX90" fmla="*/ 1590196 w 2422397"/>
              <a:gd name="connsiteY90" fmla="*/ 1595914 h 6858000"/>
              <a:gd name="connsiteX91" fmla="*/ 1624363 w 2422397"/>
              <a:gd name="connsiteY91" fmla="*/ 1502483 h 6858000"/>
              <a:gd name="connsiteX92" fmla="*/ 1631539 w 2422397"/>
              <a:gd name="connsiteY92" fmla="*/ 1431520 h 6858000"/>
              <a:gd name="connsiteX93" fmla="*/ 1646296 w 2422397"/>
              <a:gd name="connsiteY93" fmla="*/ 1333057 h 6858000"/>
              <a:gd name="connsiteX94" fmla="*/ 1696091 w 2422397"/>
              <a:gd name="connsiteY94" fmla="*/ 1202078 h 6858000"/>
              <a:gd name="connsiteX95" fmla="*/ 1706993 w 2422397"/>
              <a:gd name="connsiteY95" fmla="*/ 1104797 h 6858000"/>
              <a:gd name="connsiteX96" fmla="*/ 1777273 w 2422397"/>
              <a:gd name="connsiteY96" fmla="*/ 916268 h 6858000"/>
              <a:gd name="connsiteX97" fmla="*/ 1850836 w 2422397"/>
              <a:gd name="connsiteY97" fmla="*/ 825516 h 6858000"/>
              <a:gd name="connsiteX98" fmla="*/ 1911831 w 2422397"/>
              <a:gd name="connsiteY98" fmla="*/ 696577 h 6858000"/>
              <a:gd name="connsiteX99" fmla="*/ 1942209 w 2422397"/>
              <a:gd name="connsiteY99" fmla="*/ 575807 h 6858000"/>
              <a:gd name="connsiteX100" fmla="*/ 1951374 w 2422397"/>
              <a:gd name="connsiteY100" fmla="*/ 556682 h 6858000"/>
              <a:gd name="connsiteX101" fmla="*/ 1951170 w 2422397"/>
              <a:gd name="connsiteY101" fmla="*/ 526639 h 6858000"/>
              <a:gd name="connsiteX102" fmla="*/ 1949059 w 2422397"/>
              <a:gd name="connsiteY102" fmla="*/ 405872 h 6858000"/>
              <a:gd name="connsiteX103" fmla="*/ 1954018 w 2422397"/>
              <a:gd name="connsiteY103" fmla="*/ 307622 h 6858000"/>
              <a:gd name="connsiteX104" fmla="*/ 1967790 w 2422397"/>
              <a:gd name="connsiteY104" fmla="*/ 198682 h 6858000"/>
              <a:gd name="connsiteX105" fmla="*/ 1971093 w 2422397"/>
              <a:gd name="connsiteY105" fmla="*/ 127747 h 6858000"/>
              <a:gd name="connsiteX106" fmla="*/ 1951841 w 2422397"/>
              <a:gd name="connsiteY106" fmla="*/ 4678 h 6858000"/>
              <a:gd name="connsiteX107" fmla="*/ 1953649 w 2422397"/>
              <a:gd name="connsiteY10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54861 w 2422397"/>
              <a:gd name="connsiteY31" fmla="*/ 5538948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79877 w 2422397"/>
              <a:gd name="connsiteY68" fmla="*/ 3441984 h 6858000"/>
              <a:gd name="connsiteX69" fmla="*/ 1217096 w 2422397"/>
              <a:gd name="connsiteY69" fmla="*/ 3354156 h 6858000"/>
              <a:gd name="connsiteX70" fmla="*/ 1232811 w 2422397"/>
              <a:gd name="connsiteY70" fmla="*/ 3301153 h 6858000"/>
              <a:gd name="connsiteX71" fmla="*/ 1281985 w 2422397"/>
              <a:gd name="connsiteY71" fmla="*/ 3158933 h 6858000"/>
              <a:gd name="connsiteX72" fmla="*/ 1335997 w 2422397"/>
              <a:gd name="connsiteY72" fmla="*/ 3018423 h 6858000"/>
              <a:gd name="connsiteX73" fmla="*/ 1394864 w 2422397"/>
              <a:gd name="connsiteY73" fmla="*/ 2946152 h 6858000"/>
              <a:gd name="connsiteX74" fmla="*/ 1436360 w 2422397"/>
              <a:gd name="connsiteY74" fmla="*/ 2829469 h 6858000"/>
              <a:gd name="connsiteX75" fmla="*/ 1447242 w 2422397"/>
              <a:gd name="connsiteY75" fmla="*/ 2811546 h 6858000"/>
              <a:gd name="connsiteX76" fmla="*/ 1449881 w 2422397"/>
              <a:gd name="connsiteY76" fmla="*/ 2781535 h 6858000"/>
              <a:gd name="connsiteX77" fmla="*/ 1459218 w 2422397"/>
              <a:gd name="connsiteY77" fmla="*/ 2660724 h 6858000"/>
              <a:gd name="connsiteX78" fmla="*/ 1455455 w 2422397"/>
              <a:gd name="connsiteY78" fmla="*/ 2560980 h 6858000"/>
              <a:gd name="connsiteX79" fmla="*/ 1497362 w 2422397"/>
              <a:gd name="connsiteY79" fmla="*/ 2456303 h 6858000"/>
              <a:gd name="connsiteX80" fmla="*/ 1507343 w 2422397"/>
              <a:gd name="connsiteY80" fmla="*/ 2385923 h 6858000"/>
              <a:gd name="connsiteX81" fmla="*/ 1540772 w 2422397"/>
              <a:gd name="connsiteY81" fmla="*/ 2256097 h 6858000"/>
              <a:gd name="connsiteX82" fmla="*/ 1569381 w 2422397"/>
              <a:gd name="connsiteY82" fmla="*/ 2165158 h 6858000"/>
              <a:gd name="connsiteX83" fmla="*/ 1576109 w 2422397"/>
              <a:gd name="connsiteY83" fmla="*/ 2078660 h 6858000"/>
              <a:gd name="connsiteX84" fmla="*/ 1564751 w 2422397"/>
              <a:gd name="connsiteY84" fmla="*/ 2009574 h 6858000"/>
              <a:gd name="connsiteX85" fmla="*/ 1571917 w 2422397"/>
              <a:gd name="connsiteY85" fmla="*/ 1903700 h 6858000"/>
              <a:gd name="connsiteX86" fmla="*/ 1564944 w 2422397"/>
              <a:gd name="connsiteY86" fmla="*/ 1821321 h 6858000"/>
              <a:gd name="connsiteX87" fmla="*/ 1579022 w 2422397"/>
              <a:gd name="connsiteY87" fmla="*/ 1718757 h 6858000"/>
              <a:gd name="connsiteX88" fmla="*/ 1590196 w 2422397"/>
              <a:gd name="connsiteY88" fmla="*/ 1595914 h 6858000"/>
              <a:gd name="connsiteX89" fmla="*/ 1624363 w 2422397"/>
              <a:gd name="connsiteY89" fmla="*/ 1502483 h 6858000"/>
              <a:gd name="connsiteX90" fmla="*/ 1631539 w 2422397"/>
              <a:gd name="connsiteY90" fmla="*/ 1431520 h 6858000"/>
              <a:gd name="connsiteX91" fmla="*/ 1646296 w 2422397"/>
              <a:gd name="connsiteY91" fmla="*/ 1333057 h 6858000"/>
              <a:gd name="connsiteX92" fmla="*/ 1696091 w 2422397"/>
              <a:gd name="connsiteY92" fmla="*/ 1202078 h 6858000"/>
              <a:gd name="connsiteX93" fmla="*/ 1706993 w 2422397"/>
              <a:gd name="connsiteY93" fmla="*/ 1104797 h 6858000"/>
              <a:gd name="connsiteX94" fmla="*/ 1777273 w 2422397"/>
              <a:gd name="connsiteY94" fmla="*/ 916268 h 6858000"/>
              <a:gd name="connsiteX95" fmla="*/ 1850836 w 2422397"/>
              <a:gd name="connsiteY95" fmla="*/ 825516 h 6858000"/>
              <a:gd name="connsiteX96" fmla="*/ 1911831 w 2422397"/>
              <a:gd name="connsiteY96" fmla="*/ 696577 h 6858000"/>
              <a:gd name="connsiteX97" fmla="*/ 1942209 w 2422397"/>
              <a:gd name="connsiteY97" fmla="*/ 575807 h 6858000"/>
              <a:gd name="connsiteX98" fmla="*/ 1951374 w 2422397"/>
              <a:gd name="connsiteY98" fmla="*/ 556682 h 6858000"/>
              <a:gd name="connsiteX99" fmla="*/ 1951170 w 2422397"/>
              <a:gd name="connsiteY99" fmla="*/ 526639 h 6858000"/>
              <a:gd name="connsiteX100" fmla="*/ 1949059 w 2422397"/>
              <a:gd name="connsiteY100" fmla="*/ 405872 h 6858000"/>
              <a:gd name="connsiteX101" fmla="*/ 1954018 w 2422397"/>
              <a:gd name="connsiteY101" fmla="*/ 307622 h 6858000"/>
              <a:gd name="connsiteX102" fmla="*/ 1967790 w 2422397"/>
              <a:gd name="connsiteY102" fmla="*/ 198682 h 6858000"/>
              <a:gd name="connsiteX103" fmla="*/ 1971093 w 2422397"/>
              <a:gd name="connsiteY103" fmla="*/ 127747 h 6858000"/>
              <a:gd name="connsiteX104" fmla="*/ 1951841 w 2422397"/>
              <a:gd name="connsiteY104" fmla="*/ 4678 h 6858000"/>
              <a:gd name="connsiteX105" fmla="*/ 1953649 w 2422397"/>
              <a:gd name="connsiteY10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49917 w 2422397"/>
              <a:gd name="connsiteY66" fmla="*/ 3558025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54018 w 2422397"/>
              <a:gd name="connsiteY97" fmla="*/ 307622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87677 w 2422397"/>
              <a:gd name="connsiteY97" fmla="*/ 330061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422397" h="6858000">
                <a:moveTo>
                  <a:pt x="1953649" y="0"/>
                </a:moveTo>
                <a:lnTo>
                  <a:pt x="2422397" y="0"/>
                </a:lnTo>
                <a:lnTo>
                  <a:pt x="2422397" y="6858000"/>
                </a:lnTo>
                <a:lnTo>
                  <a:pt x="0" y="6858000"/>
                </a:lnTo>
                <a:lnTo>
                  <a:pt x="19858" y="6793329"/>
                </a:lnTo>
                <a:cubicBezTo>
                  <a:pt x="42769" y="6729276"/>
                  <a:pt x="55252" y="6812236"/>
                  <a:pt x="63278" y="6702245"/>
                </a:cubicBezTo>
                <a:cubicBezTo>
                  <a:pt x="77123" y="6709403"/>
                  <a:pt x="81770" y="6700737"/>
                  <a:pt x="83839" y="6677678"/>
                </a:cubicBezTo>
                <a:cubicBezTo>
                  <a:pt x="95740" y="6647685"/>
                  <a:pt x="120684" y="6687998"/>
                  <a:pt x="117966" y="6636037"/>
                </a:cubicBezTo>
                <a:cubicBezTo>
                  <a:pt x="132113" y="6614269"/>
                  <a:pt x="155186" y="6568118"/>
                  <a:pt x="168724" y="6547069"/>
                </a:cubicBezTo>
                <a:cubicBezTo>
                  <a:pt x="182500" y="6520811"/>
                  <a:pt x="156942" y="6483313"/>
                  <a:pt x="199197" y="6509743"/>
                </a:cubicBezTo>
                <a:cubicBezTo>
                  <a:pt x="204521" y="6468877"/>
                  <a:pt x="221716" y="6484779"/>
                  <a:pt x="247224" y="6455839"/>
                </a:cubicBezTo>
                <a:cubicBezTo>
                  <a:pt x="246715" y="6427188"/>
                  <a:pt x="256832" y="6419751"/>
                  <a:pt x="270687" y="6418363"/>
                </a:cubicBezTo>
                <a:cubicBezTo>
                  <a:pt x="286394" y="6376676"/>
                  <a:pt x="314554" y="6359162"/>
                  <a:pt x="339376" y="6322934"/>
                </a:cubicBezTo>
                <a:cubicBezTo>
                  <a:pt x="368253" y="6289592"/>
                  <a:pt x="420802" y="6241482"/>
                  <a:pt x="443949" y="6218313"/>
                </a:cubicBezTo>
                <a:lnTo>
                  <a:pt x="478259" y="6183918"/>
                </a:lnTo>
                <a:cubicBezTo>
                  <a:pt x="479546" y="6178262"/>
                  <a:pt x="480824" y="6175024"/>
                  <a:pt x="482177" y="6173358"/>
                </a:cubicBezTo>
                <a:lnTo>
                  <a:pt x="482556" y="6173443"/>
                </a:lnTo>
                <a:lnTo>
                  <a:pt x="485673" y="6162875"/>
                </a:lnTo>
                <a:cubicBezTo>
                  <a:pt x="490289" y="6144248"/>
                  <a:pt x="521395" y="6129912"/>
                  <a:pt x="524588" y="6111327"/>
                </a:cubicBezTo>
                <a:cubicBezTo>
                  <a:pt x="545199" y="6117591"/>
                  <a:pt x="520376" y="6032883"/>
                  <a:pt x="547843" y="6075666"/>
                </a:cubicBezTo>
                <a:cubicBezTo>
                  <a:pt x="553033" y="6051683"/>
                  <a:pt x="545320" y="6023873"/>
                  <a:pt x="562259" y="6054865"/>
                </a:cubicBezTo>
                <a:cubicBezTo>
                  <a:pt x="564526" y="6047659"/>
                  <a:pt x="567747" y="6045453"/>
                  <a:pt x="571463" y="6045606"/>
                </a:cubicBezTo>
                <a:lnTo>
                  <a:pt x="584071" y="5992286"/>
                </a:lnTo>
                <a:lnTo>
                  <a:pt x="587812" y="5987907"/>
                </a:lnTo>
                <a:lnTo>
                  <a:pt x="592115" y="5949187"/>
                </a:lnTo>
                <a:lnTo>
                  <a:pt x="595889" y="5931081"/>
                </a:lnTo>
                <a:lnTo>
                  <a:pt x="593758" y="5922047"/>
                </a:lnTo>
                <a:cubicBezTo>
                  <a:pt x="593232" y="5914467"/>
                  <a:pt x="594765" y="5906406"/>
                  <a:pt x="600949" y="5897316"/>
                </a:cubicBezTo>
                <a:lnTo>
                  <a:pt x="602981" y="5895955"/>
                </a:lnTo>
                <a:lnTo>
                  <a:pt x="604430" y="5870052"/>
                </a:lnTo>
                <a:cubicBezTo>
                  <a:pt x="604113" y="5860761"/>
                  <a:pt x="634607" y="5824080"/>
                  <a:pt x="631983" y="5814475"/>
                </a:cubicBezTo>
                <a:cubicBezTo>
                  <a:pt x="646933" y="5748071"/>
                  <a:pt x="684460" y="5592893"/>
                  <a:pt x="699739" y="5516509"/>
                </a:cubicBezTo>
                <a:cubicBezTo>
                  <a:pt x="710735" y="5477214"/>
                  <a:pt x="721727" y="5401610"/>
                  <a:pt x="723657" y="5356170"/>
                </a:cubicBezTo>
                <a:cubicBezTo>
                  <a:pt x="723658" y="5356139"/>
                  <a:pt x="723659" y="5356108"/>
                  <a:pt x="723661" y="5356076"/>
                </a:cubicBezTo>
                <a:cubicBezTo>
                  <a:pt x="724227" y="5340448"/>
                  <a:pt x="724792" y="5324821"/>
                  <a:pt x="725358" y="5309193"/>
                </a:cubicBezTo>
                <a:lnTo>
                  <a:pt x="726926" y="5311182"/>
                </a:lnTo>
                <a:cubicBezTo>
                  <a:pt x="727205" y="5309022"/>
                  <a:pt x="727483" y="5306862"/>
                  <a:pt x="727761" y="5304702"/>
                </a:cubicBezTo>
                <a:cubicBezTo>
                  <a:pt x="728980" y="5300689"/>
                  <a:pt x="730634" y="5299849"/>
                  <a:pt x="732974" y="5303522"/>
                </a:cubicBezTo>
                <a:lnTo>
                  <a:pt x="762873" y="5269094"/>
                </a:lnTo>
                <a:lnTo>
                  <a:pt x="784867" y="5235785"/>
                </a:lnTo>
                <a:cubicBezTo>
                  <a:pt x="792922" y="5219992"/>
                  <a:pt x="786676" y="5159363"/>
                  <a:pt x="796271" y="5175473"/>
                </a:cubicBezTo>
                <a:cubicBezTo>
                  <a:pt x="778757" y="5082200"/>
                  <a:pt x="818431" y="5108289"/>
                  <a:pt x="821529" y="5012929"/>
                </a:cubicBezTo>
                <a:cubicBezTo>
                  <a:pt x="868827" y="4980943"/>
                  <a:pt x="828924" y="4992027"/>
                  <a:pt x="846340" y="4944976"/>
                </a:cubicBezTo>
                <a:cubicBezTo>
                  <a:pt x="809217" y="4943653"/>
                  <a:pt x="878251" y="4892572"/>
                  <a:pt x="840157" y="4872869"/>
                </a:cubicBezTo>
                <a:cubicBezTo>
                  <a:pt x="844532" y="4864931"/>
                  <a:pt x="849972" y="4857863"/>
                  <a:pt x="855718" y="4850916"/>
                </a:cubicBezTo>
                <a:lnTo>
                  <a:pt x="858709" y="4847264"/>
                </a:lnTo>
                <a:lnTo>
                  <a:pt x="863990" y="4829718"/>
                </a:lnTo>
                <a:lnTo>
                  <a:pt x="873842" y="4828439"/>
                </a:lnTo>
                <a:lnTo>
                  <a:pt x="887779" y="4804655"/>
                </a:lnTo>
                <a:lnTo>
                  <a:pt x="893894" y="4777060"/>
                </a:lnTo>
                <a:lnTo>
                  <a:pt x="883546" y="4777089"/>
                </a:lnTo>
                <a:cubicBezTo>
                  <a:pt x="883635" y="4776246"/>
                  <a:pt x="883723" y="4775402"/>
                  <a:pt x="883812" y="4774559"/>
                </a:cubicBezTo>
                <a:cubicBezTo>
                  <a:pt x="889352" y="4740245"/>
                  <a:pt x="897422" y="4710432"/>
                  <a:pt x="903401" y="4679442"/>
                </a:cubicBezTo>
                <a:cubicBezTo>
                  <a:pt x="907602" y="4662863"/>
                  <a:pt x="912023" y="4655463"/>
                  <a:pt x="916253" y="4651970"/>
                </a:cubicBezTo>
                <a:lnTo>
                  <a:pt x="922608" y="4649785"/>
                </a:lnTo>
                <a:lnTo>
                  <a:pt x="924139" y="4631605"/>
                </a:lnTo>
                <a:cubicBezTo>
                  <a:pt x="930019" y="4603591"/>
                  <a:pt x="977465" y="4548305"/>
                  <a:pt x="985938" y="4515358"/>
                </a:cubicBezTo>
                <a:cubicBezTo>
                  <a:pt x="1000521" y="4468809"/>
                  <a:pt x="1001031" y="4398546"/>
                  <a:pt x="1011638" y="4352312"/>
                </a:cubicBezTo>
                <a:cubicBezTo>
                  <a:pt x="999171" y="4322984"/>
                  <a:pt x="1036712" y="4297443"/>
                  <a:pt x="1049579" y="4237953"/>
                </a:cubicBezTo>
                <a:cubicBezTo>
                  <a:pt x="1034947" y="4205504"/>
                  <a:pt x="1058502" y="4197944"/>
                  <a:pt x="1041314" y="4139706"/>
                </a:cubicBezTo>
                <a:cubicBezTo>
                  <a:pt x="1044116" y="4138580"/>
                  <a:pt x="1046813" y="4136885"/>
                  <a:pt x="1049328" y="4134671"/>
                </a:cubicBezTo>
                <a:cubicBezTo>
                  <a:pt x="1063926" y="4121829"/>
                  <a:pt x="1069213" y="4094735"/>
                  <a:pt x="1061133" y="4074160"/>
                </a:cubicBezTo>
                <a:cubicBezTo>
                  <a:pt x="1040322" y="3983713"/>
                  <a:pt x="1054371" y="3913536"/>
                  <a:pt x="1059121" y="3844497"/>
                </a:cubicBezTo>
                <a:cubicBezTo>
                  <a:pt x="1068381" y="3767866"/>
                  <a:pt x="1099542" y="3832893"/>
                  <a:pt x="1083386" y="3726730"/>
                </a:cubicBezTo>
                <a:cubicBezTo>
                  <a:pt x="1099146" y="3721970"/>
                  <a:pt x="1101983" y="3710351"/>
                  <a:pt x="1098990" y="3687782"/>
                </a:cubicBezTo>
                <a:cubicBezTo>
                  <a:pt x="1104533" y="3650944"/>
                  <a:pt x="1161436" y="3588678"/>
                  <a:pt x="1147140" y="3543810"/>
                </a:cubicBezTo>
                <a:cubicBezTo>
                  <a:pt x="1160621" y="3502844"/>
                  <a:pt x="1164478" y="3486683"/>
                  <a:pt x="1179877" y="3441984"/>
                </a:cubicBezTo>
                <a:cubicBezTo>
                  <a:pt x="1176270" y="3400635"/>
                  <a:pt x="1197396" y="3401080"/>
                  <a:pt x="1217096" y="3354156"/>
                </a:cubicBezTo>
                <a:cubicBezTo>
                  <a:pt x="1210227" y="3328615"/>
                  <a:pt x="1218935" y="3313665"/>
                  <a:pt x="1232811" y="3301153"/>
                </a:cubicBezTo>
                <a:cubicBezTo>
                  <a:pt x="1239655" y="3250638"/>
                  <a:pt x="1264601" y="3211909"/>
                  <a:pt x="1281985" y="3158933"/>
                </a:cubicBezTo>
                <a:cubicBezTo>
                  <a:pt x="1281309" y="3094002"/>
                  <a:pt x="1317544" y="3075087"/>
                  <a:pt x="1335997" y="3018423"/>
                </a:cubicBezTo>
                <a:cubicBezTo>
                  <a:pt x="1319548" y="2948716"/>
                  <a:pt x="1385893" y="2996429"/>
                  <a:pt x="1394864" y="2946152"/>
                </a:cubicBezTo>
                <a:cubicBezTo>
                  <a:pt x="1386054" y="2855081"/>
                  <a:pt x="1417868" y="2957394"/>
                  <a:pt x="1436360" y="2829469"/>
                </a:cubicBezTo>
                <a:cubicBezTo>
                  <a:pt x="1433456" y="2820666"/>
                  <a:pt x="1441456" y="2807478"/>
                  <a:pt x="1447242" y="2811546"/>
                </a:cubicBezTo>
                <a:cubicBezTo>
                  <a:pt x="1447128" y="2802912"/>
                  <a:pt x="1439623" y="2779356"/>
                  <a:pt x="1449881" y="2781535"/>
                </a:cubicBezTo>
                <a:cubicBezTo>
                  <a:pt x="1460050" y="2742552"/>
                  <a:pt x="1463265" y="2700943"/>
                  <a:pt x="1459218" y="2660724"/>
                </a:cubicBezTo>
                <a:cubicBezTo>
                  <a:pt x="1493445" y="2591685"/>
                  <a:pt x="1466236" y="2614008"/>
                  <a:pt x="1483504" y="2560980"/>
                </a:cubicBezTo>
                <a:cubicBezTo>
                  <a:pt x="1512916" y="2524928"/>
                  <a:pt x="1495288" y="2513130"/>
                  <a:pt x="1519801" y="2467523"/>
                </a:cubicBezTo>
                <a:cubicBezTo>
                  <a:pt x="1531326" y="2419682"/>
                  <a:pt x="1511699" y="2381655"/>
                  <a:pt x="1507343" y="2357874"/>
                </a:cubicBezTo>
                <a:cubicBezTo>
                  <a:pt x="1551636" y="2342193"/>
                  <a:pt x="1532391" y="2288926"/>
                  <a:pt x="1540772" y="2256097"/>
                </a:cubicBezTo>
                <a:cubicBezTo>
                  <a:pt x="1553381" y="2208714"/>
                  <a:pt x="1550634" y="2197000"/>
                  <a:pt x="1569381" y="2165158"/>
                </a:cubicBezTo>
                <a:cubicBezTo>
                  <a:pt x="1580105" y="2155928"/>
                  <a:pt x="1581085" y="2109597"/>
                  <a:pt x="1576109" y="2078660"/>
                </a:cubicBezTo>
                <a:cubicBezTo>
                  <a:pt x="1547799" y="2101317"/>
                  <a:pt x="1589878" y="2015526"/>
                  <a:pt x="1564751" y="2009574"/>
                </a:cubicBezTo>
                <a:cubicBezTo>
                  <a:pt x="1559571" y="1963291"/>
                  <a:pt x="1588815" y="1945661"/>
                  <a:pt x="1571917" y="1903700"/>
                </a:cubicBezTo>
                <a:cubicBezTo>
                  <a:pt x="1549507" y="1880543"/>
                  <a:pt x="1592171" y="1834174"/>
                  <a:pt x="1564944" y="1821321"/>
                </a:cubicBezTo>
                <a:cubicBezTo>
                  <a:pt x="1588094" y="1807284"/>
                  <a:pt x="1569084" y="1754663"/>
                  <a:pt x="1579022" y="1718757"/>
                </a:cubicBezTo>
                <a:cubicBezTo>
                  <a:pt x="1595838" y="1682773"/>
                  <a:pt x="1574235" y="1630904"/>
                  <a:pt x="1590196" y="1595914"/>
                </a:cubicBezTo>
                <a:cubicBezTo>
                  <a:pt x="1597786" y="1565262"/>
                  <a:pt x="1620889" y="1525339"/>
                  <a:pt x="1624363" y="1502483"/>
                </a:cubicBezTo>
                <a:cubicBezTo>
                  <a:pt x="1639643" y="1495767"/>
                  <a:pt x="1636662" y="1453480"/>
                  <a:pt x="1631539" y="1431520"/>
                </a:cubicBezTo>
                <a:cubicBezTo>
                  <a:pt x="1633585" y="1394352"/>
                  <a:pt x="1664810" y="1375650"/>
                  <a:pt x="1646296" y="1333057"/>
                </a:cubicBezTo>
                <a:cubicBezTo>
                  <a:pt x="1647212" y="1290268"/>
                  <a:pt x="1695950" y="1251319"/>
                  <a:pt x="1696091" y="1202078"/>
                </a:cubicBezTo>
                <a:cubicBezTo>
                  <a:pt x="1689295" y="1170314"/>
                  <a:pt x="1726633" y="1136633"/>
                  <a:pt x="1735042" y="1076748"/>
                </a:cubicBezTo>
                <a:cubicBezTo>
                  <a:pt x="1760833" y="1013988"/>
                  <a:pt x="1855965" y="893553"/>
                  <a:pt x="1890105" y="825516"/>
                </a:cubicBezTo>
                <a:cubicBezTo>
                  <a:pt x="1894319" y="763149"/>
                  <a:pt x="1907634" y="747482"/>
                  <a:pt x="1911831" y="696577"/>
                </a:cubicBezTo>
                <a:cubicBezTo>
                  <a:pt x="1894422" y="607554"/>
                  <a:pt x="1935856" y="704780"/>
                  <a:pt x="1942209" y="575807"/>
                </a:cubicBezTo>
                <a:cubicBezTo>
                  <a:pt x="1938478" y="567461"/>
                  <a:pt x="1945215" y="553391"/>
                  <a:pt x="1951374" y="556682"/>
                </a:cubicBezTo>
                <a:cubicBezTo>
                  <a:pt x="1950445" y="548151"/>
                  <a:pt x="1940725" y="525788"/>
                  <a:pt x="1951170" y="526639"/>
                </a:cubicBezTo>
                <a:cubicBezTo>
                  <a:pt x="1951611" y="485129"/>
                  <a:pt x="1984907" y="384720"/>
                  <a:pt x="1987677" y="330061"/>
                </a:cubicBezTo>
                <a:cubicBezTo>
                  <a:pt x="2013622" y="290636"/>
                  <a:pt x="1947639" y="246940"/>
                  <a:pt x="1967790" y="198682"/>
                </a:cubicBezTo>
                <a:cubicBezTo>
                  <a:pt x="1937165" y="171513"/>
                  <a:pt x="1977692" y="150734"/>
                  <a:pt x="1971093" y="127747"/>
                </a:cubicBezTo>
                <a:cubicBezTo>
                  <a:pt x="2013820" y="106594"/>
                  <a:pt x="1946583" y="38239"/>
                  <a:pt x="1951841" y="4678"/>
                </a:cubicBezTo>
                <a:lnTo>
                  <a:pt x="195364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B4BAB-5D77-A3B8-C4C6-085A6B5D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33" y="2108301"/>
            <a:ext cx="3929560" cy="2641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/>
              <a:t>Distribution to show Heart stroke suffered according to age</a:t>
            </a: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8154376-FE04-8E5A-A4A1-1235814DE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32747" y="1793303"/>
            <a:ext cx="5616125" cy="3271393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A3FFF4-52D9-44D8-8971-2079F1B43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713350"/>
            <a:ext cx="2621065" cy="5144650"/>
          </a:xfrm>
          <a:custGeom>
            <a:avLst/>
            <a:gdLst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14159 w 2621065"/>
              <a:gd name="connsiteY87" fmla="*/ 4047777 h 5144650"/>
              <a:gd name="connsiteX88" fmla="*/ 2168943 w 2621065"/>
              <a:gd name="connsiteY88" fmla="*/ 4139227 h 5144650"/>
              <a:gd name="connsiteX89" fmla="*/ 2222521 w 2621065"/>
              <a:gd name="connsiteY89" fmla="*/ 4263395 h 5144650"/>
              <a:gd name="connsiteX90" fmla="*/ 2241588 w 2621065"/>
              <a:gd name="connsiteY90" fmla="*/ 4306265 h 5144650"/>
              <a:gd name="connsiteX91" fmla="*/ 2277640 w 2621065"/>
              <a:gd name="connsiteY91" fmla="*/ 4462156 h 5144650"/>
              <a:gd name="connsiteX92" fmla="*/ 2332737 w 2621065"/>
              <a:gd name="connsiteY92" fmla="*/ 4624013 h 5144650"/>
              <a:gd name="connsiteX93" fmla="*/ 2379211 w 2621065"/>
              <a:gd name="connsiteY93" fmla="*/ 4692084 h 5144650"/>
              <a:gd name="connsiteX94" fmla="*/ 2437986 w 2621065"/>
              <a:gd name="connsiteY94" fmla="*/ 4815024 h 5144650"/>
              <a:gd name="connsiteX95" fmla="*/ 2466665 w 2621065"/>
              <a:gd name="connsiteY95" fmla="*/ 4853969 h 5144650"/>
              <a:gd name="connsiteX96" fmla="*/ 2469772 w 2621065"/>
              <a:gd name="connsiteY96" fmla="*/ 4906386 h 5144650"/>
              <a:gd name="connsiteX97" fmla="*/ 2485381 w 2621065"/>
              <a:gd name="connsiteY97" fmla="*/ 4916393 h 5144650"/>
              <a:gd name="connsiteX98" fmla="*/ 2494775 w 2621065"/>
              <a:gd name="connsiteY98" fmla="*/ 4928363 h 5144650"/>
              <a:gd name="connsiteX99" fmla="*/ 2503199 w 2621065"/>
              <a:gd name="connsiteY99" fmla="*/ 4925898 h 5144650"/>
              <a:gd name="connsiteX100" fmla="*/ 2517652 w 2621065"/>
              <a:gd name="connsiteY100" fmla="*/ 4937733 h 5144650"/>
              <a:gd name="connsiteX101" fmla="*/ 2527697 w 2621065"/>
              <a:gd name="connsiteY101" fmla="*/ 4958461 h 5144650"/>
              <a:gd name="connsiteX102" fmla="*/ 2567995 w 2621065"/>
              <a:gd name="connsiteY102" fmla="*/ 5062892 h 5144650"/>
              <a:gd name="connsiteX103" fmla="*/ 2596347 w 2621065"/>
              <a:gd name="connsiteY103" fmla="*/ 5121988 h 5144650"/>
              <a:gd name="connsiteX104" fmla="*/ 2613775 w 2621065"/>
              <a:gd name="connsiteY104" fmla="*/ 5139128 h 5144650"/>
              <a:gd name="connsiteX105" fmla="*/ 2621065 w 2621065"/>
              <a:gd name="connsiteY105" fmla="*/ 5144650 h 5144650"/>
              <a:gd name="connsiteX106" fmla="*/ 0 w 2621065"/>
              <a:gd name="connsiteY106" fmla="*/ 514465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13109 w 2621065"/>
              <a:gd name="connsiteY92" fmla="*/ 4699429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3433 w 2621065"/>
              <a:gd name="connsiteY82" fmla="*/ 3982033 h 5144650"/>
              <a:gd name="connsiteX83" fmla="*/ 1980841 w 2621065"/>
              <a:gd name="connsiteY83" fmla="*/ 4057389 h 5144650"/>
              <a:gd name="connsiteX84" fmla="*/ 2024665 w 2621065"/>
              <a:gd name="connsiteY84" fmla="*/ 4118801 h 5144650"/>
              <a:gd name="connsiteX85" fmla="*/ 2072486 w 2621065"/>
              <a:gd name="connsiteY85" fmla="*/ 4180983 h 5144650"/>
              <a:gd name="connsiteX86" fmla="*/ 2102842 w 2621065"/>
              <a:gd name="connsiteY86" fmla="*/ 4242051 h 5144650"/>
              <a:gd name="connsiteX87" fmla="*/ 2090319 w 2621065"/>
              <a:gd name="connsiteY87" fmla="*/ 4351530 h 5144650"/>
              <a:gd name="connsiteX88" fmla="*/ 2109385 w 2621065"/>
              <a:gd name="connsiteY88" fmla="*/ 4438467 h 5144650"/>
              <a:gd name="connsiteX89" fmla="*/ 2204194 w 2621065"/>
              <a:gd name="connsiteY89" fmla="*/ 4542946 h 5144650"/>
              <a:gd name="connsiteX90" fmla="*/ 2237258 w 2621065"/>
              <a:gd name="connsiteY90" fmla="*/ 4638702 h 5144650"/>
              <a:gd name="connsiteX91" fmla="*/ 2313109 w 2621065"/>
              <a:gd name="connsiteY91" fmla="*/ 4699429 h 5144650"/>
              <a:gd name="connsiteX92" fmla="*/ 2437986 w 2621065"/>
              <a:gd name="connsiteY92" fmla="*/ 4815024 h 5144650"/>
              <a:gd name="connsiteX93" fmla="*/ 2466665 w 2621065"/>
              <a:gd name="connsiteY93" fmla="*/ 4853969 h 5144650"/>
              <a:gd name="connsiteX94" fmla="*/ 2469772 w 2621065"/>
              <a:gd name="connsiteY94" fmla="*/ 4906386 h 5144650"/>
              <a:gd name="connsiteX95" fmla="*/ 2485381 w 2621065"/>
              <a:gd name="connsiteY95" fmla="*/ 4916393 h 5144650"/>
              <a:gd name="connsiteX96" fmla="*/ 2494775 w 2621065"/>
              <a:gd name="connsiteY96" fmla="*/ 4928363 h 5144650"/>
              <a:gd name="connsiteX97" fmla="*/ 2503199 w 2621065"/>
              <a:gd name="connsiteY97" fmla="*/ 4925898 h 5144650"/>
              <a:gd name="connsiteX98" fmla="*/ 2517652 w 2621065"/>
              <a:gd name="connsiteY98" fmla="*/ 4937733 h 5144650"/>
              <a:gd name="connsiteX99" fmla="*/ 2527697 w 2621065"/>
              <a:gd name="connsiteY99" fmla="*/ 4958461 h 5144650"/>
              <a:gd name="connsiteX100" fmla="*/ 2567995 w 2621065"/>
              <a:gd name="connsiteY100" fmla="*/ 5062892 h 5144650"/>
              <a:gd name="connsiteX101" fmla="*/ 2596347 w 2621065"/>
              <a:gd name="connsiteY101" fmla="*/ 5121988 h 5144650"/>
              <a:gd name="connsiteX102" fmla="*/ 2613775 w 2621065"/>
              <a:gd name="connsiteY102" fmla="*/ 5139128 h 5144650"/>
              <a:gd name="connsiteX103" fmla="*/ 2621065 w 2621065"/>
              <a:gd name="connsiteY103" fmla="*/ 5144650 h 5144650"/>
              <a:gd name="connsiteX104" fmla="*/ 0 w 2621065"/>
              <a:gd name="connsiteY104" fmla="*/ 5144650 h 5144650"/>
              <a:gd name="connsiteX105" fmla="*/ 0 w 2621065"/>
              <a:gd name="connsiteY105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07160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57078 w 2621065"/>
              <a:gd name="connsiteY79" fmla="*/ 3885992 h 5144650"/>
              <a:gd name="connsiteX80" fmla="*/ 1923433 w 2621065"/>
              <a:gd name="connsiteY80" fmla="*/ 3982033 h 5144650"/>
              <a:gd name="connsiteX81" fmla="*/ 1980841 w 2621065"/>
              <a:gd name="connsiteY81" fmla="*/ 4057389 h 5144650"/>
              <a:gd name="connsiteX82" fmla="*/ 2024665 w 2621065"/>
              <a:gd name="connsiteY82" fmla="*/ 4118801 h 5144650"/>
              <a:gd name="connsiteX83" fmla="*/ 2072486 w 2621065"/>
              <a:gd name="connsiteY83" fmla="*/ 4180983 h 5144650"/>
              <a:gd name="connsiteX84" fmla="*/ 2102842 w 2621065"/>
              <a:gd name="connsiteY84" fmla="*/ 4242051 h 5144650"/>
              <a:gd name="connsiteX85" fmla="*/ 2090319 w 2621065"/>
              <a:gd name="connsiteY85" fmla="*/ 4351530 h 5144650"/>
              <a:gd name="connsiteX86" fmla="*/ 2109385 w 2621065"/>
              <a:gd name="connsiteY86" fmla="*/ 4438467 h 5144650"/>
              <a:gd name="connsiteX87" fmla="*/ 2204194 w 2621065"/>
              <a:gd name="connsiteY87" fmla="*/ 4542946 h 5144650"/>
              <a:gd name="connsiteX88" fmla="*/ 2237258 w 2621065"/>
              <a:gd name="connsiteY88" fmla="*/ 4638702 h 5144650"/>
              <a:gd name="connsiteX89" fmla="*/ 2313109 w 2621065"/>
              <a:gd name="connsiteY89" fmla="*/ 4699429 h 5144650"/>
              <a:gd name="connsiteX90" fmla="*/ 2437986 w 2621065"/>
              <a:gd name="connsiteY90" fmla="*/ 4815024 h 5144650"/>
              <a:gd name="connsiteX91" fmla="*/ 2466665 w 2621065"/>
              <a:gd name="connsiteY91" fmla="*/ 4853969 h 5144650"/>
              <a:gd name="connsiteX92" fmla="*/ 2469772 w 2621065"/>
              <a:gd name="connsiteY92" fmla="*/ 4906386 h 5144650"/>
              <a:gd name="connsiteX93" fmla="*/ 2485381 w 2621065"/>
              <a:gd name="connsiteY93" fmla="*/ 4916393 h 5144650"/>
              <a:gd name="connsiteX94" fmla="*/ 2494775 w 2621065"/>
              <a:gd name="connsiteY94" fmla="*/ 4928363 h 5144650"/>
              <a:gd name="connsiteX95" fmla="*/ 2503199 w 2621065"/>
              <a:gd name="connsiteY95" fmla="*/ 4925898 h 5144650"/>
              <a:gd name="connsiteX96" fmla="*/ 2517652 w 2621065"/>
              <a:gd name="connsiteY96" fmla="*/ 4937733 h 5144650"/>
              <a:gd name="connsiteX97" fmla="*/ 2527697 w 2621065"/>
              <a:gd name="connsiteY97" fmla="*/ 4958461 h 5144650"/>
              <a:gd name="connsiteX98" fmla="*/ 2567995 w 2621065"/>
              <a:gd name="connsiteY98" fmla="*/ 5062892 h 5144650"/>
              <a:gd name="connsiteX99" fmla="*/ 2596347 w 2621065"/>
              <a:gd name="connsiteY99" fmla="*/ 5121988 h 5144650"/>
              <a:gd name="connsiteX100" fmla="*/ 2613775 w 2621065"/>
              <a:gd name="connsiteY100" fmla="*/ 5139128 h 5144650"/>
              <a:gd name="connsiteX101" fmla="*/ 2621065 w 2621065"/>
              <a:gd name="connsiteY101" fmla="*/ 5144650 h 5144650"/>
              <a:gd name="connsiteX102" fmla="*/ 0 w 2621065"/>
              <a:gd name="connsiteY102" fmla="*/ 5144650 h 5144650"/>
              <a:gd name="connsiteX103" fmla="*/ 0 w 2621065"/>
              <a:gd name="connsiteY103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13109 w 2621065"/>
              <a:gd name="connsiteY88" fmla="*/ 4699429 h 5144650"/>
              <a:gd name="connsiteX89" fmla="*/ 2437986 w 2621065"/>
              <a:gd name="connsiteY89" fmla="*/ 4815024 h 5144650"/>
              <a:gd name="connsiteX90" fmla="*/ 2466665 w 2621065"/>
              <a:gd name="connsiteY90" fmla="*/ 4853969 h 5144650"/>
              <a:gd name="connsiteX91" fmla="*/ 2469772 w 2621065"/>
              <a:gd name="connsiteY91" fmla="*/ 4906386 h 5144650"/>
              <a:gd name="connsiteX92" fmla="*/ 2485381 w 2621065"/>
              <a:gd name="connsiteY92" fmla="*/ 4916393 h 5144650"/>
              <a:gd name="connsiteX93" fmla="*/ 2494775 w 2621065"/>
              <a:gd name="connsiteY93" fmla="*/ 4928363 h 5144650"/>
              <a:gd name="connsiteX94" fmla="*/ 2503199 w 2621065"/>
              <a:gd name="connsiteY94" fmla="*/ 4925898 h 5144650"/>
              <a:gd name="connsiteX95" fmla="*/ 2517652 w 2621065"/>
              <a:gd name="connsiteY95" fmla="*/ 4937733 h 5144650"/>
              <a:gd name="connsiteX96" fmla="*/ 2527697 w 2621065"/>
              <a:gd name="connsiteY96" fmla="*/ 4958461 h 5144650"/>
              <a:gd name="connsiteX97" fmla="*/ 2567995 w 2621065"/>
              <a:gd name="connsiteY97" fmla="*/ 5062892 h 5144650"/>
              <a:gd name="connsiteX98" fmla="*/ 2596347 w 2621065"/>
              <a:gd name="connsiteY98" fmla="*/ 5121988 h 5144650"/>
              <a:gd name="connsiteX99" fmla="*/ 2613775 w 2621065"/>
              <a:gd name="connsiteY99" fmla="*/ 5139128 h 5144650"/>
              <a:gd name="connsiteX100" fmla="*/ 2621065 w 2621065"/>
              <a:gd name="connsiteY100" fmla="*/ 5144650 h 5144650"/>
              <a:gd name="connsiteX101" fmla="*/ 0 w 2621065"/>
              <a:gd name="connsiteY101" fmla="*/ 5144650 h 5144650"/>
              <a:gd name="connsiteX102" fmla="*/ 0 w 2621065"/>
              <a:gd name="connsiteY102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437986 w 2621065"/>
              <a:gd name="connsiteY88" fmla="*/ 481502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97520 w 2621065"/>
              <a:gd name="connsiteY85" fmla="*/ 4467846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621065" h="5144650">
                <a:moveTo>
                  <a:pt x="0" y="0"/>
                </a:moveTo>
                <a:lnTo>
                  <a:pt x="245438" y="268808"/>
                </a:lnTo>
                <a:lnTo>
                  <a:pt x="252687" y="292650"/>
                </a:lnTo>
                <a:lnTo>
                  <a:pt x="270361" y="304212"/>
                </a:lnTo>
                <a:cubicBezTo>
                  <a:pt x="273529" y="310126"/>
                  <a:pt x="273234" y="316860"/>
                  <a:pt x="272327" y="324001"/>
                </a:cubicBezTo>
                <a:cubicBezTo>
                  <a:pt x="272244" y="325072"/>
                  <a:pt x="272160" y="326143"/>
                  <a:pt x="272077" y="327214"/>
                </a:cubicBezTo>
                <a:lnTo>
                  <a:pt x="295110" y="357098"/>
                </a:lnTo>
                <a:lnTo>
                  <a:pt x="296727" y="371749"/>
                </a:lnTo>
                <a:cubicBezTo>
                  <a:pt x="307880" y="397452"/>
                  <a:pt x="336849" y="412373"/>
                  <a:pt x="332716" y="440404"/>
                </a:cubicBezTo>
                <a:cubicBezTo>
                  <a:pt x="334711" y="448819"/>
                  <a:pt x="338212" y="455052"/>
                  <a:pt x="342633" y="459903"/>
                </a:cubicBezTo>
                <a:lnTo>
                  <a:pt x="357304" y="470524"/>
                </a:lnTo>
                <a:lnTo>
                  <a:pt x="366064" y="467634"/>
                </a:lnTo>
                <a:lnTo>
                  <a:pt x="372502" y="477374"/>
                </a:lnTo>
                <a:lnTo>
                  <a:pt x="375501" y="478682"/>
                </a:lnTo>
                <a:cubicBezTo>
                  <a:pt x="383272" y="491970"/>
                  <a:pt x="403866" y="531500"/>
                  <a:pt x="419128" y="557106"/>
                </a:cubicBezTo>
                <a:cubicBezTo>
                  <a:pt x="439248" y="581985"/>
                  <a:pt x="451401" y="588102"/>
                  <a:pt x="467073" y="632313"/>
                </a:cubicBezTo>
                <a:cubicBezTo>
                  <a:pt x="479664" y="694967"/>
                  <a:pt x="495907" y="682399"/>
                  <a:pt x="490229" y="751490"/>
                </a:cubicBezTo>
                <a:cubicBezTo>
                  <a:pt x="499208" y="732249"/>
                  <a:pt x="513168" y="781653"/>
                  <a:pt x="516935" y="799823"/>
                </a:cubicBezTo>
                <a:cubicBezTo>
                  <a:pt x="520991" y="859493"/>
                  <a:pt x="569045" y="820005"/>
                  <a:pt x="542847" y="848761"/>
                </a:cubicBezTo>
                <a:cubicBezTo>
                  <a:pt x="562656" y="881830"/>
                  <a:pt x="526272" y="969168"/>
                  <a:pt x="572074" y="958725"/>
                </a:cubicBezTo>
                <a:cubicBezTo>
                  <a:pt x="597644" y="999777"/>
                  <a:pt x="577323" y="1011573"/>
                  <a:pt x="620598" y="1033391"/>
                </a:cubicBezTo>
                <a:cubicBezTo>
                  <a:pt x="630696" y="1059064"/>
                  <a:pt x="633259" y="1106766"/>
                  <a:pt x="632660" y="1112764"/>
                </a:cubicBezTo>
                <a:lnTo>
                  <a:pt x="634562" y="1113550"/>
                </a:lnTo>
                <a:cubicBezTo>
                  <a:pt x="640098" y="1119137"/>
                  <a:pt x="641169" y="1124274"/>
                  <a:pt x="640269" y="1129199"/>
                </a:cubicBezTo>
                <a:lnTo>
                  <a:pt x="637728" y="1135143"/>
                </a:lnTo>
                <a:lnTo>
                  <a:pt x="687640" y="1174841"/>
                </a:lnTo>
                <a:lnTo>
                  <a:pt x="724323" y="1244103"/>
                </a:lnTo>
                <a:cubicBezTo>
                  <a:pt x="726461" y="1255968"/>
                  <a:pt x="729249" y="1267984"/>
                  <a:pt x="732765" y="1279809"/>
                </a:cubicBezTo>
                <a:lnTo>
                  <a:pt x="735243" y="1286495"/>
                </a:lnTo>
                <a:lnTo>
                  <a:pt x="735618" y="1286424"/>
                </a:lnTo>
                <a:cubicBezTo>
                  <a:pt x="736846" y="1287437"/>
                  <a:pt x="737921" y="1289470"/>
                  <a:pt x="738875" y="1293066"/>
                </a:cubicBezTo>
                <a:lnTo>
                  <a:pt x="739767" y="1298687"/>
                </a:lnTo>
                <a:lnTo>
                  <a:pt x="744578" y="1311657"/>
                </a:lnTo>
                <a:lnTo>
                  <a:pt x="748379" y="1314753"/>
                </a:lnTo>
                <a:lnTo>
                  <a:pt x="752978" y="1314010"/>
                </a:lnTo>
                <a:lnTo>
                  <a:pt x="752978" y="1315472"/>
                </a:lnTo>
                <a:cubicBezTo>
                  <a:pt x="749424" y="1328629"/>
                  <a:pt x="740370" y="1337267"/>
                  <a:pt x="772880" y="1332740"/>
                </a:cubicBezTo>
                <a:cubicBezTo>
                  <a:pt x="769449" y="1360171"/>
                  <a:pt x="788120" y="1354435"/>
                  <a:pt x="805255" y="1379426"/>
                </a:cubicBezTo>
                <a:cubicBezTo>
                  <a:pt x="820018" y="1405268"/>
                  <a:pt x="847469" y="1452732"/>
                  <a:pt x="861455" y="1487793"/>
                </a:cubicBezTo>
                <a:cubicBezTo>
                  <a:pt x="860472" y="1529583"/>
                  <a:pt x="873198" y="1558240"/>
                  <a:pt x="889172" y="1589794"/>
                </a:cubicBezTo>
                <a:cubicBezTo>
                  <a:pt x="901837" y="1624879"/>
                  <a:pt x="918553" y="1656375"/>
                  <a:pt x="937443" y="1698307"/>
                </a:cubicBezTo>
                <a:lnTo>
                  <a:pt x="974458" y="1768464"/>
                </a:lnTo>
                <a:lnTo>
                  <a:pt x="1013480" y="1853903"/>
                </a:lnTo>
                <a:lnTo>
                  <a:pt x="1031382" y="1948177"/>
                </a:lnTo>
                <a:cubicBezTo>
                  <a:pt x="1065794" y="1983780"/>
                  <a:pt x="1017975" y="2014601"/>
                  <a:pt x="1031611" y="2064126"/>
                </a:cubicBezTo>
                <a:cubicBezTo>
                  <a:pt x="1011441" y="2152960"/>
                  <a:pt x="1051780" y="2170768"/>
                  <a:pt x="1043751" y="2210534"/>
                </a:cubicBezTo>
                <a:cubicBezTo>
                  <a:pt x="1047718" y="2261633"/>
                  <a:pt x="1043420" y="2260757"/>
                  <a:pt x="1055412" y="2309009"/>
                </a:cubicBezTo>
                <a:cubicBezTo>
                  <a:pt x="1065957" y="2376047"/>
                  <a:pt x="1080662" y="2371020"/>
                  <a:pt x="1077288" y="2438335"/>
                </a:cubicBezTo>
                <a:cubicBezTo>
                  <a:pt x="1117396" y="2455794"/>
                  <a:pt x="1082533" y="2452352"/>
                  <a:pt x="1095035" y="2483804"/>
                </a:cubicBezTo>
                <a:cubicBezTo>
                  <a:pt x="1061853" y="2488858"/>
                  <a:pt x="1120109" y="2517457"/>
                  <a:pt x="1084874" y="2535656"/>
                </a:cubicBezTo>
                <a:cubicBezTo>
                  <a:pt x="1088269" y="2540805"/>
                  <a:pt x="1092665" y="2545220"/>
                  <a:pt x="1097340" y="2549509"/>
                </a:cubicBezTo>
                <a:lnTo>
                  <a:pt x="1099771" y="2551770"/>
                </a:lnTo>
                <a:lnTo>
                  <a:pt x="1103350" y="2563634"/>
                </a:lnTo>
                <a:lnTo>
                  <a:pt x="1112049" y="2563454"/>
                </a:lnTo>
                <a:lnTo>
                  <a:pt x="1127385" y="2601609"/>
                </a:lnTo>
                <a:cubicBezTo>
                  <a:pt x="1113460" y="2637696"/>
                  <a:pt x="1158915" y="2668604"/>
                  <a:pt x="1139861" y="2713894"/>
                </a:cubicBezTo>
                <a:cubicBezTo>
                  <a:pt x="1135736" y="2729724"/>
                  <a:pt x="1140589" y="2773668"/>
                  <a:pt x="1152243" y="2778897"/>
                </a:cubicBezTo>
                <a:cubicBezTo>
                  <a:pt x="1155466" y="2787425"/>
                  <a:pt x="1152635" y="2799266"/>
                  <a:pt x="1164665" y="2800172"/>
                </a:cubicBezTo>
                <a:cubicBezTo>
                  <a:pt x="1179331" y="2803170"/>
                  <a:pt x="1160739" y="2841509"/>
                  <a:pt x="1176824" y="2832181"/>
                </a:cubicBezTo>
                <a:cubicBezTo>
                  <a:pt x="1164161" y="2859250"/>
                  <a:pt x="1195203" y="2868939"/>
                  <a:pt x="1204261" y="2886025"/>
                </a:cubicBezTo>
                <a:cubicBezTo>
                  <a:pt x="1217507" y="2920528"/>
                  <a:pt x="1243211" y="2992435"/>
                  <a:pt x="1256301" y="3039204"/>
                </a:cubicBezTo>
                <a:cubicBezTo>
                  <a:pt x="1264978" y="3073150"/>
                  <a:pt x="1260044" y="3127834"/>
                  <a:pt x="1282793" y="3166645"/>
                </a:cubicBezTo>
                <a:cubicBezTo>
                  <a:pt x="1304595" y="3193363"/>
                  <a:pt x="1317394" y="3226316"/>
                  <a:pt x="1353529" y="3266459"/>
                </a:cubicBezTo>
                <a:cubicBezTo>
                  <a:pt x="1399246" y="3301093"/>
                  <a:pt x="1431707" y="3283631"/>
                  <a:pt x="1443501" y="3351404"/>
                </a:cubicBezTo>
                <a:cubicBezTo>
                  <a:pt x="1476611" y="3383947"/>
                  <a:pt x="1480437" y="3422250"/>
                  <a:pt x="1502378" y="3451792"/>
                </a:cubicBezTo>
                <a:cubicBezTo>
                  <a:pt x="1529852" y="3487829"/>
                  <a:pt x="1579951" y="3532847"/>
                  <a:pt x="1608347" y="3567627"/>
                </a:cubicBezTo>
                <a:cubicBezTo>
                  <a:pt x="1624615" y="3589596"/>
                  <a:pt x="1671830" y="3654562"/>
                  <a:pt x="1672750" y="3660473"/>
                </a:cubicBezTo>
                <a:lnTo>
                  <a:pt x="1674801" y="3660727"/>
                </a:lnTo>
                <a:cubicBezTo>
                  <a:pt x="1681591" y="3664628"/>
                  <a:pt x="1683921" y="3669274"/>
                  <a:pt x="1684280" y="3674236"/>
                </a:cubicBezTo>
                <a:lnTo>
                  <a:pt x="1683297" y="3680606"/>
                </a:lnTo>
                <a:lnTo>
                  <a:pt x="1688840" y="3690943"/>
                </a:lnTo>
                <a:lnTo>
                  <a:pt x="1697179" y="3714191"/>
                </a:lnTo>
                <a:cubicBezTo>
                  <a:pt x="1717721" y="3731428"/>
                  <a:pt x="1792260" y="3780041"/>
                  <a:pt x="1812095" y="3794363"/>
                </a:cubicBezTo>
                <a:lnTo>
                  <a:pt x="1816185" y="3800123"/>
                </a:lnTo>
                <a:lnTo>
                  <a:pt x="1816532" y="3799958"/>
                </a:lnTo>
                <a:cubicBezTo>
                  <a:pt x="1817981" y="3800606"/>
                  <a:pt x="1819537" y="3802274"/>
                  <a:pt x="1821367" y="3805472"/>
                </a:cubicBezTo>
                <a:lnTo>
                  <a:pt x="1823645" y="3810629"/>
                </a:lnTo>
                <a:lnTo>
                  <a:pt x="1831583" y="3821804"/>
                </a:lnTo>
                <a:lnTo>
                  <a:pt x="1857078" y="3885992"/>
                </a:lnTo>
                <a:cubicBezTo>
                  <a:pt x="1870925" y="3912689"/>
                  <a:pt x="1904030" y="3944898"/>
                  <a:pt x="1923433" y="3982033"/>
                </a:cubicBezTo>
                <a:cubicBezTo>
                  <a:pt x="1932954" y="4022380"/>
                  <a:pt x="1957377" y="4031327"/>
                  <a:pt x="1980841" y="4057389"/>
                </a:cubicBezTo>
                <a:cubicBezTo>
                  <a:pt x="1978839" y="4101894"/>
                  <a:pt x="2006008" y="4111963"/>
                  <a:pt x="2024665" y="4118801"/>
                </a:cubicBezTo>
                <a:lnTo>
                  <a:pt x="2072486" y="4180983"/>
                </a:lnTo>
                <a:lnTo>
                  <a:pt x="2102842" y="4242051"/>
                </a:lnTo>
                <a:lnTo>
                  <a:pt x="2090319" y="4351530"/>
                </a:lnTo>
                <a:cubicBezTo>
                  <a:pt x="2089688" y="4357705"/>
                  <a:pt x="2200335" y="4461482"/>
                  <a:pt x="2197520" y="4467846"/>
                </a:cubicBezTo>
                <a:cubicBezTo>
                  <a:pt x="2239949" y="4492943"/>
                  <a:pt x="2178502" y="4499026"/>
                  <a:pt x="2204194" y="4542946"/>
                </a:cubicBezTo>
                <a:cubicBezTo>
                  <a:pt x="2219385" y="4595904"/>
                  <a:pt x="2280978" y="4565135"/>
                  <a:pt x="2296014" y="4609323"/>
                </a:cubicBezTo>
                <a:cubicBezTo>
                  <a:pt x="2334979" y="4654669"/>
                  <a:pt x="2311617" y="4683666"/>
                  <a:pt x="2349851" y="4719544"/>
                </a:cubicBezTo>
                <a:cubicBezTo>
                  <a:pt x="2393277" y="4725733"/>
                  <a:pt x="2446606" y="4827088"/>
                  <a:pt x="2466665" y="4853969"/>
                </a:cubicBezTo>
                <a:cubicBezTo>
                  <a:pt x="2435625" y="4867556"/>
                  <a:pt x="2499515" y="4879650"/>
                  <a:pt x="2469772" y="4906386"/>
                </a:cubicBezTo>
                <a:cubicBezTo>
                  <a:pt x="2474368" y="4910433"/>
                  <a:pt x="2479754" y="4913508"/>
                  <a:pt x="2485381" y="4916393"/>
                </a:cubicBezTo>
                <a:lnTo>
                  <a:pt x="2494775" y="4928363"/>
                </a:lnTo>
                <a:lnTo>
                  <a:pt x="2503199" y="4925898"/>
                </a:lnTo>
                <a:lnTo>
                  <a:pt x="2517652" y="4937733"/>
                </a:lnTo>
                <a:cubicBezTo>
                  <a:pt x="2522042" y="4943002"/>
                  <a:pt x="2525578" y="4949649"/>
                  <a:pt x="2527697" y="4958461"/>
                </a:cubicBezTo>
                <a:cubicBezTo>
                  <a:pt x="2523186" y="4996747"/>
                  <a:pt x="2575192" y="5014427"/>
                  <a:pt x="2567995" y="5062892"/>
                </a:cubicBezTo>
                <a:cubicBezTo>
                  <a:pt x="2567947" y="5079163"/>
                  <a:pt x="2583689" y="5120039"/>
                  <a:pt x="2596347" y="5121988"/>
                </a:cubicBezTo>
                <a:cubicBezTo>
                  <a:pt x="2601622" y="5129320"/>
                  <a:pt x="2601836" y="5141425"/>
                  <a:pt x="2613775" y="5139128"/>
                </a:cubicBezTo>
                <a:lnTo>
                  <a:pt x="2621065" y="5144650"/>
                </a:lnTo>
                <a:lnTo>
                  <a:pt x="0" y="514465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CE8BBC4-555B-4EEA-8B5C-5B44656F9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06FAC-4C08-8AD4-46E3-AB4E29BC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603622"/>
            <a:ext cx="5004776" cy="2413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IDENTIFYING THE MISSING VALUES</a:t>
            </a:r>
          </a:p>
        </p:txBody>
      </p:sp>
      <p:sp>
        <p:nvSpPr>
          <p:cNvPr id="19" name="Freeform: Shape 10">
            <a:extLst>
              <a:ext uri="{FF2B5EF4-FFF2-40B4-BE49-F238E27FC236}">
                <a16:creationId xmlns:a16="http://schemas.microsoft.com/office/drawing/2014/main" id="{44704DC3-DE99-4AC8-9945-00EF66E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1447" y="0"/>
            <a:ext cx="6200553" cy="6858000"/>
          </a:xfrm>
          <a:custGeom>
            <a:avLst/>
            <a:gdLst>
              <a:gd name="connsiteX0" fmla="*/ 509785 w 6292079"/>
              <a:gd name="connsiteY0" fmla="*/ 0 h 6858000"/>
              <a:gd name="connsiteX1" fmla="*/ 4089208 w 6292079"/>
              <a:gd name="connsiteY1" fmla="*/ 0 h 6858000"/>
              <a:gd name="connsiteX2" fmla="*/ 4500513 w 6292079"/>
              <a:gd name="connsiteY2" fmla="*/ 0 h 6858000"/>
              <a:gd name="connsiteX3" fmla="*/ 4642260 w 6292079"/>
              <a:gd name="connsiteY3" fmla="*/ 0 h 6858000"/>
              <a:gd name="connsiteX4" fmla="*/ 6127274 w 6292079"/>
              <a:gd name="connsiteY4" fmla="*/ 0 h 6858000"/>
              <a:gd name="connsiteX5" fmla="*/ 6292079 w 6292079"/>
              <a:gd name="connsiteY5" fmla="*/ 0 h 6858000"/>
              <a:gd name="connsiteX6" fmla="*/ 6292079 w 6292079"/>
              <a:gd name="connsiteY6" fmla="*/ 6858000 h 6858000"/>
              <a:gd name="connsiteX7" fmla="*/ 6127274 w 6292079"/>
              <a:gd name="connsiteY7" fmla="*/ 6858000 h 6858000"/>
              <a:gd name="connsiteX8" fmla="*/ 4642260 w 6292079"/>
              <a:gd name="connsiteY8" fmla="*/ 6858000 h 6858000"/>
              <a:gd name="connsiteX9" fmla="*/ 4500513 w 6292079"/>
              <a:gd name="connsiteY9" fmla="*/ 6858000 h 6858000"/>
              <a:gd name="connsiteX10" fmla="*/ 4089208 w 6292079"/>
              <a:gd name="connsiteY10" fmla="*/ 6858000 h 6858000"/>
              <a:gd name="connsiteX11" fmla="*/ 435967 w 6292079"/>
              <a:gd name="connsiteY11" fmla="*/ 6858000 h 6858000"/>
              <a:gd name="connsiteX12" fmla="*/ 439099 w 6292079"/>
              <a:gd name="connsiteY12" fmla="*/ 6835478 h 6858000"/>
              <a:gd name="connsiteX13" fmla="*/ 443695 w 6292079"/>
              <a:gd name="connsiteY13" fmla="*/ 6725985 h 6858000"/>
              <a:gd name="connsiteX14" fmla="*/ 428041 w 6292079"/>
              <a:gd name="connsiteY14" fmla="*/ 6661430 h 6858000"/>
              <a:gd name="connsiteX15" fmla="*/ 376884 w 6292079"/>
              <a:gd name="connsiteY15" fmla="*/ 6504597 h 6858000"/>
              <a:gd name="connsiteX16" fmla="*/ 269239 w 6292079"/>
              <a:gd name="connsiteY16" fmla="*/ 6290076 h 6858000"/>
              <a:gd name="connsiteX17" fmla="*/ 219811 w 6292079"/>
              <a:gd name="connsiteY17" fmla="*/ 6127001 h 6858000"/>
              <a:gd name="connsiteX18" fmla="*/ 205094 w 6292079"/>
              <a:gd name="connsiteY18" fmla="*/ 6073766 h 6858000"/>
              <a:gd name="connsiteX19" fmla="*/ 150183 w 6292079"/>
              <a:gd name="connsiteY19" fmla="*/ 6014538 h 6858000"/>
              <a:gd name="connsiteX20" fmla="*/ 117093 w 6292079"/>
              <a:gd name="connsiteY20" fmla="*/ 5729681 h 6858000"/>
              <a:gd name="connsiteX21" fmla="*/ 46363 w 6292079"/>
              <a:gd name="connsiteY21" fmla="*/ 5613732 h 6858000"/>
              <a:gd name="connsiteX22" fmla="*/ 29717 w 6292079"/>
              <a:gd name="connsiteY22" fmla="*/ 5572630 h 6858000"/>
              <a:gd name="connsiteX23" fmla="*/ 32614 w 6292079"/>
              <a:gd name="connsiteY23" fmla="*/ 5564839 h 6858000"/>
              <a:gd name="connsiteX24" fmla="*/ 34209 w 6292079"/>
              <a:gd name="connsiteY24" fmla="*/ 5564057 h 6858000"/>
              <a:gd name="connsiteX25" fmla="*/ 17311 w 6292079"/>
              <a:gd name="connsiteY25" fmla="*/ 5442591 h 6858000"/>
              <a:gd name="connsiteX26" fmla="*/ 16750 w 6292079"/>
              <a:gd name="connsiteY26" fmla="*/ 5415829 h 6858000"/>
              <a:gd name="connsiteX27" fmla="*/ 18217 w 6292079"/>
              <a:gd name="connsiteY27" fmla="*/ 5412980 h 6858000"/>
              <a:gd name="connsiteX28" fmla="*/ 12055 w 6292079"/>
              <a:gd name="connsiteY28" fmla="*/ 5390064 h 6858000"/>
              <a:gd name="connsiteX29" fmla="*/ 0 w 6292079"/>
              <a:gd name="connsiteY29" fmla="*/ 5369830 h 6858000"/>
              <a:gd name="connsiteX30" fmla="*/ 32211 w 6292079"/>
              <a:gd name="connsiteY30" fmla="*/ 5145466 h 6858000"/>
              <a:gd name="connsiteX31" fmla="*/ 40891 w 6292079"/>
              <a:gd name="connsiteY31" fmla="*/ 4778922 h 6858000"/>
              <a:gd name="connsiteX32" fmla="*/ 16777 w 6292079"/>
              <a:gd name="connsiteY32" fmla="*/ 4554239 h 6858000"/>
              <a:gd name="connsiteX33" fmla="*/ 25115 w 6292079"/>
              <a:gd name="connsiteY33" fmla="*/ 4402702 h 6858000"/>
              <a:gd name="connsiteX34" fmla="*/ 8134 w 6292079"/>
              <a:gd name="connsiteY34" fmla="*/ 4331397 h 6858000"/>
              <a:gd name="connsiteX35" fmla="*/ 21852 w 6292079"/>
              <a:gd name="connsiteY35" fmla="*/ 4299998 h 6858000"/>
              <a:gd name="connsiteX36" fmla="*/ 24178 w 6292079"/>
              <a:gd name="connsiteY36" fmla="*/ 4280659 h 6858000"/>
              <a:gd name="connsiteX37" fmla="*/ 33357 w 6292079"/>
              <a:gd name="connsiteY37" fmla="*/ 4276475 h 6858000"/>
              <a:gd name="connsiteX38" fmla="*/ 42965 w 6292079"/>
              <a:gd name="connsiteY38" fmla="*/ 4248279 h 6858000"/>
              <a:gd name="connsiteX39" fmla="*/ 44865 w 6292079"/>
              <a:gd name="connsiteY39" fmla="*/ 4212329 h 6858000"/>
              <a:gd name="connsiteX40" fmla="*/ 44366 w 6292079"/>
              <a:gd name="connsiteY40" fmla="*/ 4040266 h 6858000"/>
              <a:gd name="connsiteX41" fmla="*/ 49504 w 6292079"/>
              <a:gd name="connsiteY41" fmla="*/ 3938016 h 6858000"/>
              <a:gd name="connsiteX42" fmla="*/ 59997 w 6292079"/>
              <a:gd name="connsiteY42" fmla="*/ 3900263 h 6858000"/>
              <a:gd name="connsiteX43" fmla="*/ 68907 w 6292079"/>
              <a:gd name="connsiteY43" fmla="*/ 3846813 h 6858000"/>
              <a:gd name="connsiteX44" fmla="*/ 75836 w 6292079"/>
              <a:gd name="connsiteY44" fmla="*/ 3715292 h 6858000"/>
              <a:gd name="connsiteX45" fmla="*/ 86775 w 6292079"/>
              <a:gd name="connsiteY45" fmla="*/ 3529044 h 6858000"/>
              <a:gd name="connsiteX46" fmla="*/ 93628 w 6292079"/>
              <a:gd name="connsiteY46" fmla="*/ 3521593 h 6858000"/>
              <a:gd name="connsiteX47" fmla="*/ 95551 w 6292079"/>
              <a:gd name="connsiteY47" fmla="*/ 3456775 h 6858000"/>
              <a:gd name="connsiteX48" fmla="*/ 58296 w 6292079"/>
              <a:gd name="connsiteY48" fmla="*/ 3224475 h 6858000"/>
              <a:gd name="connsiteX49" fmla="*/ 63270 w 6292079"/>
              <a:gd name="connsiteY49" fmla="*/ 3097947 h 6858000"/>
              <a:gd name="connsiteX50" fmla="*/ 72130 w 6292079"/>
              <a:gd name="connsiteY50" fmla="*/ 3053885 h 6858000"/>
              <a:gd name="connsiteX51" fmla="*/ 86532 w 6292079"/>
              <a:gd name="connsiteY51" fmla="*/ 2980007 h 6858000"/>
              <a:gd name="connsiteX52" fmla="*/ 111003 w 6292079"/>
              <a:gd name="connsiteY52" fmla="*/ 2914025 h 6858000"/>
              <a:gd name="connsiteX53" fmla="*/ 98482 w 6292079"/>
              <a:gd name="connsiteY53" fmla="*/ 2847042 h 6858000"/>
              <a:gd name="connsiteX54" fmla="*/ 97880 w 6292079"/>
              <a:gd name="connsiteY54" fmla="*/ 2789385 h 6858000"/>
              <a:gd name="connsiteX55" fmla="*/ 104654 w 6292079"/>
              <a:gd name="connsiteY55" fmla="*/ 2785130 h 6858000"/>
              <a:gd name="connsiteX56" fmla="*/ 105266 w 6292079"/>
              <a:gd name="connsiteY56" fmla="*/ 2777753 h 6858000"/>
              <a:gd name="connsiteX57" fmla="*/ 167835 w 6292079"/>
              <a:gd name="connsiteY57" fmla="*/ 2669363 h 6858000"/>
              <a:gd name="connsiteX58" fmla="*/ 202206 w 6292079"/>
              <a:gd name="connsiteY58" fmla="*/ 2562841 h 6858000"/>
              <a:gd name="connsiteX59" fmla="*/ 213902 w 6292079"/>
              <a:gd name="connsiteY59" fmla="*/ 2508449 h 6858000"/>
              <a:gd name="connsiteX60" fmla="*/ 233809 w 6292079"/>
              <a:gd name="connsiteY60" fmla="*/ 2449158 h 6858000"/>
              <a:gd name="connsiteX61" fmla="*/ 237400 w 6292079"/>
              <a:gd name="connsiteY61" fmla="*/ 2386081 h 6858000"/>
              <a:gd name="connsiteX62" fmla="*/ 235660 w 6292079"/>
              <a:gd name="connsiteY62" fmla="*/ 2226872 h 6858000"/>
              <a:gd name="connsiteX63" fmla="*/ 250116 w 6292079"/>
              <a:gd name="connsiteY63" fmla="*/ 2186312 h 6858000"/>
              <a:gd name="connsiteX64" fmla="*/ 285163 w 6292079"/>
              <a:gd name="connsiteY64" fmla="*/ 2054201 h 6858000"/>
              <a:gd name="connsiteX65" fmla="*/ 297869 w 6292079"/>
              <a:gd name="connsiteY65" fmla="*/ 2009411 h 6858000"/>
              <a:gd name="connsiteX66" fmla="*/ 339406 w 6292079"/>
              <a:gd name="connsiteY66" fmla="*/ 1985345 h 6858000"/>
              <a:gd name="connsiteX67" fmla="*/ 380873 w 6292079"/>
              <a:gd name="connsiteY67" fmla="*/ 1908912 h 6858000"/>
              <a:gd name="connsiteX68" fmla="*/ 399636 w 6292079"/>
              <a:gd name="connsiteY68" fmla="*/ 1815242 h 6858000"/>
              <a:gd name="connsiteX69" fmla="*/ 374372 w 6292079"/>
              <a:gd name="connsiteY69" fmla="*/ 1616165 h 6858000"/>
              <a:gd name="connsiteX70" fmla="*/ 392730 w 6292079"/>
              <a:gd name="connsiteY70" fmla="*/ 1566131 h 6858000"/>
              <a:gd name="connsiteX71" fmla="*/ 372639 w 6292079"/>
              <a:gd name="connsiteY71" fmla="*/ 1478507 h 6858000"/>
              <a:gd name="connsiteX72" fmla="*/ 401555 w 6292079"/>
              <a:gd name="connsiteY72" fmla="*/ 1428806 h 6858000"/>
              <a:gd name="connsiteX73" fmla="*/ 410243 w 6292079"/>
              <a:gd name="connsiteY73" fmla="*/ 1415134 h 6858000"/>
              <a:gd name="connsiteX74" fmla="*/ 411524 w 6292079"/>
              <a:gd name="connsiteY74" fmla="*/ 1406469 h 6858000"/>
              <a:gd name="connsiteX75" fmla="*/ 408887 w 6292079"/>
              <a:gd name="connsiteY75" fmla="*/ 1392331 h 6858000"/>
              <a:gd name="connsiteX76" fmla="*/ 414309 w 6292079"/>
              <a:gd name="connsiteY76" fmla="*/ 1387628 h 6858000"/>
              <a:gd name="connsiteX77" fmla="*/ 415362 w 6292079"/>
              <a:gd name="connsiteY77" fmla="*/ 1380497 h 6858000"/>
              <a:gd name="connsiteX78" fmla="*/ 421850 w 6292079"/>
              <a:gd name="connsiteY78" fmla="*/ 1331725 h 6858000"/>
              <a:gd name="connsiteX79" fmla="*/ 417310 w 6292079"/>
              <a:gd name="connsiteY79" fmla="*/ 1256042 h 6858000"/>
              <a:gd name="connsiteX80" fmla="*/ 415023 w 6292079"/>
              <a:gd name="connsiteY80" fmla="*/ 1150134 h 6858000"/>
              <a:gd name="connsiteX81" fmla="*/ 406174 w 6292079"/>
              <a:gd name="connsiteY81" fmla="*/ 1005645 h 6858000"/>
              <a:gd name="connsiteX82" fmla="*/ 431864 w 6292079"/>
              <a:gd name="connsiteY82" fmla="*/ 899691 h 6858000"/>
              <a:gd name="connsiteX83" fmla="*/ 462617 w 6292079"/>
              <a:gd name="connsiteY83" fmla="*/ 689088 h 6858000"/>
              <a:gd name="connsiteX84" fmla="*/ 510810 w 6292079"/>
              <a:gd name="connsiteY84" fmla="*/ 526328 h 6858000"/>
              <a:gd name="connsiteX85" fmla="*/ 542477 w 6292079"/>
              <a:gd name="connsiteY85" fmla="*/ 433873 h 6858000"/>
              <a:gd name="connsiteX86" fmla="*/ 549936 w 6292079"/>
              <a:gd name="connsiteY86" fmla="*/ 301688 h 6858000"/>
              <a:gd name="connsiteX87" fmla="*/ 554757 w 6292079"/>
              <a:gd name="connsiteY87" fmla="*/ 279945 h 6858000"/>
              <a:gd name="connsiteX88" fmla="*/ 550124 w 6292079"/>
              <a:gd name="connsiteY88" fmla="*/ 248508 h 6858000"/>
              <a:gd name="connsiteX89" fmla="*/ 530424 w 6292079"/>
              <a:gd name="connsiteY89" fmla="*/ 122373 h 6858000"/>
              <a:gd name="connsiteX90" fmla="*/ 504802 w 6292079"/>
              <a:gd name="connsiteY90" fmla="*/ 218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292079" h="6858000">
                <a:moveTo>
                  <a:pt x="509785" y="0"/>
                </a:moveTo>
                <a:lnTo>
                  <a:pt x="4089208" y="0"/>
                </a:lnTo>
                <a:lnTo>
                  <a:pt x="4500513" y="0"/>
                </a:lnTo>
                <a:lnTo>
                  <a:pt x="4642260" y="0"/>
                </a:lnTo>
                <a:lnTo>
                  <a:pt x="6127274" y="0"/>
                </a:lnTo>
                <a:lnTo>
                  <a:pt x="6292079" y="0"/>
                </a:lnTo>
                <a:lnTo>
                  <a:pt x="6292079" y="6858000"/>
                </a:lnTo>
                <a:lnTo>
                  <a:pt x="6127274" y="6858000"/>
                </a:lnTo>
                <a:lnTo>
                  <a:pt x="4642260" y="6858000"/>
                </a:lnTo>
                <a:lnTo>
                  <a:pt x="4500513" y="6858000"/>
                </a:lnTo>
                <a:lnTo>
                  <a:pt x="4089208" y="6858000"/>
                </a:lnTo>
                <a:lnTo>
                  <a:pt x="435967" y="6858000"/>
                </a:lnTo>
                <a:lnTo>
                  <a:pt x="439099" y="6835478"/>
                </a:lnTo>
                <a:cubicBezTo>
                  <a:pt x="443053" y="6807961"/>
                  <a:pt x="446597" y="6775838"/>
                  <a:pt x="443695" y="6725985"/>
                </a:cubicBezTo>
                <a:cubicBezTo>
                  <a:pt x="406361" y="6709462"/>
                  <a:pt x="444551" y="6685701"/>
                  <a:pt x="428041" y="6661430"/>
                </a:cubicBezTo>
                <a:cubicBezTo>
                  <a:pt x="415709" y="6603739"/>
                  <a:pt x="402107" y="6561674"/>
                  <a:pt x="376884" y="6504597"/>
                </a:cubicBezTo>
                <a:cubicBezTo>
                  <a:pt x="304684" y="6477597"/>
                  <a:pt x="338577" y="6353549"/>
                  <a:pt x="269239" y="6290076"/>
                </a:cubicBezTo>
                <a:cubicBezTo>
                  <a:pt x="241348" y="6225029"/>
                  <a:pt x="266460" y="6201087"/>
                  <a:pt x="219811" y="6127001"/>
                </a:cubicBezTo>
                <a:cubicBezTo>
                  <a:pt x="241964" y="6106503"/>
                  <a:pt x="210775" y="6088480"/>
                  <a:pt x="205094" y="6073766"/>
                </a:cubicBezTo>
                <a:cubicBezTo>
                  <a:pt x="195202" y="6057134"/>
                  <a:pt x="163788" y="6050649"/>
                  <a:pt x="150183" y="6014538"/>
                </a:cubicBezTo>
                <a:cubicBezTo>
                  <a:pt x="131236" y="5955076"/>
                  <a:pt x="160082" y="5847195"/>
                  <a:pt x="117093" y="5729681"/>
                </a:cubicBezTo>
                <a:cubicBezTo>
                  <a:pt x="106713" y="5695413"/>
                  <a:pt x="63130" y="5649897"/>
                  <a:pt x="46363" y="5613732"/>
                </a:cubicBezTo>
                <a:lnTo>
                  <a:pt x="29717" y="5572630"/>
                </a:lnTo>
                <a:lnTo>
                  <a:pt x="32614" y="5564839"/>
                </a:lnTo>
                <a:lnTo>
                  <a:pt x="34209" y="5564057"/>
                </a:lnTo>
                <a:lnTo>
                  <a:pt x="17311" y="5442591"/>
                </a:lnTo>
                <a:cubicBezTo>
                  <a:pt x="14639" y="5436675"/>
                  <a:pt x="13713" y="5428633"/>
                  <a:pt x="16750" y="5415829"/>
                </a:cubicBezTo>
                <a:lnTo>
                  <a:pt x="18217" y="5412980"/>
                </a:lnTo>
                <a:lnTo>
                  <a:pt x="12055" y="5390064"/>
                </a:lnTo>
                <a:cubicBezTo>
                  <a:pt x="9079" y="5382538"/>
                  <a:pt x="5182" y="5375682"/>
                  <a:pt x="0" y="5369830"/>
                </a:cubicBezTo>
                <a:cubicBezTo>
                  <a:pt x="31894" y="5299689"/>
                  <a:pt x="23872" y="5225525"/>
                  <a:pt x="32211" y="5145466"/>
                </a:cubicBezTo>
                <a:cubicBezTo>
                  <a:pt x="34746" y="5048037"/>
                  <a:pt x="41698" y="4890019"/>
                  <a:pt x="40891" y="4778922"/>
                </a:cubicBezTo>
                <a:cubicBezTo>
                  <a:pt x="9869" y="4689468"/>
                  <a:pt x="28501" y="4651846"/>
                  <a:pt x="16777" y="4554239"/>
                </a:cubicBezTo>
                <a:cubicBezTo>
                  <a:pt x="56871" y="4507954"/>
                  <a:pt x="15779" y="4455514"/>
                  <a:pt x="25115" y="4402702"/>
                </a:cubicBezTo>
                <a:cubicBezTo>
                  <a:pt x="-10420" y="4412229"/>
                  <a:pt x="47425" y="4340221"/>
                  <a:pt x="8134" y="4331397"/>
                </a:cubicBezTo>
                <a:lnTo>
                  <a:pt x="21852" y="4299998"/>
                </a:lnTo>
                <a:lnTo>
                  <a:pt x="24178" y="4280659"/>
                </a:lnTo>
                <a:lnTo>
                  <a:pt x="33357" y="4276475"/>
                </a:lnTo>
                <a:lnTo>
                  <a:pt x="42965" y="4248279"/>
                </a:lnTo>
                <a:cubicBezTo>
                  <a:pt x="45246" y="4237522"/>
                  <a:pt x="46159" y="4225720"/>
                  <a:pt x="44865" y="4212329"/>
                </a:cubicBezTo>
                <a:cubicBezTo>
                  <a:pt x="25826" y="4166207"/>
                  <a:pt x="69917" y="4097341"/>
                  <a:pt x="44366" y="4040266"/>
                </a:cubicBezTo>
                <a:cubicBezTo>
                  <a:pt x="38101" y="4019019"/>
                  <a:pt x="37876" y="3951695"/>
                  <a:pt x="49504" y="3938016"/>
                </a:cubicBezTo>
                <a:cubicBezTo>
                  <a:pt x="51863" y="3923784"/>
                  <a:pt x="47442" y="3907760"/>
                  <a:pt x="59997" y="3900263"/>
                </a:cubicBezTo>
                <a:cubicBezTo>
                  <a:pt x="75066" y="3888337"/>
                  <a:pt x="50846" y="3841280"/>
                  <a:pt x="68907" y="3846813"/>
                </a:cubicBezTo>
                <a:cubicBezTo>
                  <a:pt x="52296" y="3813347"/>
                  <a:pt x="68378" y="3745138"/>
                  <a:pt x="75836" y="3715292"/>
                </a:cubicBezTo>
                <a:cubicBezTo>
                  <a:pt x="78813" y="3662330"/>
                  <a:pt x="86378" y="3567665"/>
                  <a:pt x="86775" y="3529044"/>
                </a:cubicBezTo>
                <a:cubicBezTo>
                  <a:pt x="89267" y="3527082"/>
                  <a:pt x="91576" y="3524572"/>
                  <a:pt x="93628" y="3521593"/>
                </a:cubicBezTo>
                <a:cubicBezTo>
                  <a:pt x="105546" y="3504295"/>
                  <a:pt x="106408" y="3475272"/>
                  <a:pt x="95551" y="3456775"/>
                </a:cubicBezTo>
                <a:cubicBezTo>
                  <a:pt x="61828" y="3371150"/>
                  <a:pt x="64401" y="3295875"/>
                  <a:pt x="58296" y="3224475"/>
                </a:cubicBezTo>
                <a:cubicBezTo>
                  <a:pt x="55319" y="3144058"/>
                  <a:pt x="94983" y="3200876"/>
                  <a:pt x="63270" y="3097947"/>
                </a:cubicBezTo>
                <a:cubicBezTo>
                  <a:pt x="77539" y="3088512"/>
                  <a:pt x="78452" y="3075895"/>
                  <a:pt x="72130" y="3053885"/>
                </a:cubicBezTo>
                <a:cubicBezTo>
                  <a:pt x="71735" y="3014911"/>
                  <a:pt x="107041" y="3021320"/>
                  <a:pt x="86532" y="2980007"/>
                </a:cubicBezTo>
                <a:lnTo>
                  <a:pt x="111003" y="2914025"/>
                </a:lnTo>
                <a:cubicBezTo>
                  <a:pt x="105238" y="2917158"/>
                  <a:pt x="98864" y="2862805"/>
                  <a:pt x="98482" y="2847042"/>
                </a:cubicBezTo>
                <a:cubicBezTo>
                  <a:pt x="100672" y="2813890"/>
                  <a:pt x="74268" y="2807204"/>
                  <a:pt x="97880" y="2789385"/>
                </a:cubicBezTo>
                <a:lnTo>
                  <a:pt x="104654" y="2785130"/>
                </a:lnTo>
                <a:cubicBezTo>
                  <a:pt x="104858" y="2782671"/>
                  <a:pt x="105062" y="2780212"/>
                  <a:pt x="105266" y="2777753"/>
                </a:cubicBezTo>
                <a:cubicBezTo>
                  <a:pt x="106158" y="2754272"/>
                  <a:pt x="151678" y="2705182"/>
                  <a:pt x="167835" y="2669363"/>
                </a:cubicBezTo>
                <a:lnTo>
                  <a:pt x="202206" y="2562841"/>
                </a:lnTo>
                <a:lnTo>
                  <a:pt x="213902" y="2508449"/>
                </a:lnTo>
                <a:lnTo>
                  <a:pt x="233809" y="2449158"/>
                </a:lnTo>
                <a:cubicBezTo>
                  <a:pt x="251664" y="2436763"/>
                  <a:pt x="229153" y="2410096"/>
                  <a:pt x="237400" y="2386081"/>
                </a:cubicBezTo>
                <a:cubicBezTo>
                  <a:pt x="227267" y="2347359"/>
                  <a:pt x="241573" y="2261841"/>
                  <a:pt x="235660" y="2226872"/>
                </a:cubicBezTo>
                <a:cubicBezTo>
                  <a:pt x="251820" y="2220679"/>
                  <a:pt x="261258" y="2210661"/>
                  <a:pt x="250116" y="2186312"/>
                </a:cubicBezTo>
                <a:lnTo>
                  <a:pt x="285163" y="2054201"/>
                </a:lnTo>
                <a:cubicBezTo>
                  <a:pt x="307497" y="2045213"/>
                  <a:pt x="272623" y="2017046"/>
                  <a:pt x="297869" y="2009411"/>
                </a:cubicBezTo>
                <a:cubicBezTo>
                  <a:pt x="320898" y="2035913"/>
                  <a:pt x="315992" y="1967554"/>
                  <a:pt x="339406" y="1985345"/>
                </a:cubicBezTo>
                <a:cubicBezTo>
                  <a:pt x="353240" y="1968595"/>
                  <a:pt x="370836" y="1937261"/>
                  <a:pt x="380873" y="1908912"/>
                </a:cubicBezTo>
                <a:cubicBezTo>
                  <a:pt x="350104" y="1811824"/>
                  <a:pt x="395613" y="1878362"/>
                  <a:pt x="399636" y="1815242"/>
                </a:cubicBezTo>
                <a:cubicBezTo>
                  <a:pt x="398754" y="1757178"/>
                  <a:pt x="409420" y="1701224"/>
                  <a:pt x="374372" y="1616165"/>
                </a:cubicBezTo>
                <a:cubicBezTo>
                  <a:pt x="373220" y="1574646"/>
                  <a:pt x="393018" y="1589074"/>
                  <a:pt x="392730" y="1566131"/>
                </a:cubicBezTo>
                <a:cubicBezTo>
                  <a:pt x="365412" y="1510101"/>
                  <a:pt x="394197" y="1511406"/>
                  <a:pt x="372639" y="1478507"/>
                </a:cubicBezTo>
                <a:cubicBezTo>
                  <a:pt x="377761" y="1454951"/>
                  <a:pt x="391457" y="1440777"/>
                  <a:pt x="401555" y="1428806"/>
                </a:cubicBezTo>
                <a:lnTo>
                  <a:pt x="410243" y="1415134"/>
                </a:lnTo>
                <a:lnTo>
                  <a:pt x="411524" y="1406469"/>
                </a:lnTo>
                <a:lnTo>
                  <a:pt x="408887" y="1392331"/>
                </a:lnTo>
                <a:lnTo>
                  <a:pt x="414309" y="1387628"/>
                </a:lnTo>
                <a:lnTo>
                  <a:pt x="415362" y="1380497"/>
                </a:lnTo>
                <a:cubicBezTo>
                  <a:pt x="418872" y="1361702"/>
                  <a:pt x="422095" y="1344022"/>
                  <a:pt x="421850" y="1331725"/>
                </a:cubicBezTo>
                <a:cubicBezTo>
                  <a:pt x="433626" y="1321844"/>
                  <a:pt x="424854" y="1278095"/>
                  <a:pt x="417310" y="1256042"/>
                </a:cubicBezTo>
                <a:cubicBezTo>
                  <a:pt x="413501" y="1216720"/>
                  <a:pt x="436826" y="1191313"/>
                  <a:pt x="415023" y="1150134"/>
                </a:cubicBezTo>
                <a:cubicBezTo>
                  <a:pt x="409434" y="1105134"/>
                  <a:pt x="413370" y="1057259"/>
                  <a:pt x="406174" y="1005645"/>
                </a:cubicBezTo>
                <a:cubicBezTo>
                  <a:pt x="395775" y="973629"/>
                  <a:pt x="433727" y="963997"/>
                  <a:pt x="431864" y="899691"/>
                </a:cubicBezTo>
                <a:cubicBezTo>
                  <a:pt x="435076" y="846170"/>
                  <a:pt x="459107" y="752452"/>
                  <a:pt x="462617" y="689088"/>
                </a:cubicBezTo>
                <a:cubicBezTo>
                  <a:pt x="447384" y="623113"/>
                  <a:pt x="508572" y="589979"/>
                  <a:pt x="510810" y="526328"/>
                </a:cubicBezTo>
                <a:cubicBezTo>
                  <a:pt x="481634" y="460515"/>
                  <a:pt x="546528" y="487988"/>
                  <a:pt x="542477" y="433873"/>
                </a:cubicBezTo>
                <a:cubicBezTo>
                  <a:pt x="514702" y="343844"/>
                  <a:pt x="563781" y="437996"/>
                  <a:pt x="549936" y="301688"/>
                </a:cubicBezTo>
                <a:cubicBezTo>
                  <a:pt x="545577" y="293639"/>
                  <a:pt x="549120" y="277645"/>
                  <a:pt x="554757" y="279945"/>
                </a:cubicBezTo>
                <a:cubicBezTo>
                  <a:pt x="552714" y="271180"/>
                  <a:pt x="541267" y="249562"/>
                  <a:pt x="550124" y="248508"/>
                </a:cubicBezTo>
                <a:cubicBezTo>
                  <a:pt x="549604" y="205525"/>
                  <a:pt x="542818" y="162084"/>
                  <a:pt x="530424" y="122373"/>
                </a:cubicBezTo>
                <a:cubicBezTo>
                  <a:pt x="542727" y="41074"/>
                  <a:pt x="502709" y="81459"/>
                  <a:pt x="504802" y="218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6515-59FB-074E-8CCA-A9BAAB627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44" y="1375149"/>
            <a:ext cx="4293144" cy="487922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 matrix graph representation to identify features with missing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A0A5B7EE-9D0C-23A3-0B8F-B94366FC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601596" y="1985963"/>
            <a:ext cx="5225101" cy="276930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9B2C49-4F4E-89EF-6A23-94B8C2ED4E86}"/>
              </a:ext>
            </a:extLst>
          </p:cNvPr>
          <p:cNvCxnSpPr>
            <a:cxnSpLocks/>
          </p:cNvCxnSpPr>
          <p:nvPr/>
        </p:nvCxnSpPr>
        <p:spPr>
          <a:xfrm>
            <a:off x="1857377" y="2686055"/>
            <a:ext cx="27003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1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A3E35-E603-ED63-DD0E-807E0012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476468"/>
            <a:ext cx="10534650" cy="1924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Dealing 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missing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B27E4-B2D6-4E20-E0DB-10FED229C3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13A7E-755D-134D-8250-B8FCDF0CD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1262061"/>
            <a:ext cx="107696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1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505C8-A89D-6CF2-038A-0F5D79F1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76" y="3716693"/>
            <a:ext cx="3639828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dirty="0"/>
              <a:t>Correlation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8E1AF9-E913-BAFE-591E-00C0C1BCA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35971" y="764382"/>
            <a:ext cx="7012035" cy="53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16342306-C49E-412B-A56A-67DBDDD05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 calculus formula">
            <a:extLst>
              <a:ext uri="{FF2B5EF4-FFF2-40B4-BE49-F238E27FC236}">
                <a16:creationId xmlns:a16="http://schemas.microsoft.com/office/drawing/2014/main" id="{6E42533B-98A2-3011-1302-9EE65F81D8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4" b="13647"/>
          <a:stretch/>
        </p:blipFill>
        <p:spPr>
          <a:xfrm>
            <a:off x="-1" y="10"/>
            <a:ext cx="12192000" cy="685799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424170" y="5138037"/>
                </a:moveTo>
                <a:cubicBezTo>
                  <a:pt x="420631" y="5139454"/>
                  <a:pt x="416160" y="5142711"/>
                  <a:pt x="409816" y="5148812"/>
                </a:cubicBezTo>
                <a:cubicBezTo>
                  <a:pt x="384513" y="5138857"/>
                  <a:pt x="376759" y="5150303"/>
                  <a:pt x="338986" y="5151800"/>
                </a:cubicBezTo>
                <a:cubicBezTo>
                  <a:pt x="325123" y="5143154"/>
                  <a:pt x="312164" y="5144939"/>
                  <a:pt x="298810" y="5149975"/>
                </a:cubicBezTo>
                <a:cubicBezTo>
                  <a:pt x="263615" y="5143861"/>
                  <a:pt x="229134" y="5149769"/>
                  <a:pt x="188339" y="5148846"/>
                </a:cubicBezTo>
                <a:cubicBezTo>
                  <a:pt x="146705" y="5135892"/>
                  <a:pt x="120710" y="5151713"/>
                  <a:pt x="77129" y="5150650"/>
                </a:cubicBezTo>
                <a:cubicBezTo>
                  <a:pt x="38418" y="5128290"/>
                  <a:pt x="43948" y="5173219"/>
                  <a:pt x="8098" y="5168295"/>
                </a:cubicBezTo>
                <a:lnTo>
                  <a:pt x="1" y="5165746"/>
                </a:lnTo>
                <a:lnTo>
                  <a:pt x="1" y="6858000"/>
                </a:lnTo>
                <a:lnTo>
                  <a:pt x="10232860" y="6858000"/>
                </a:lnTo>
                <a:lnTo>
                  <a:pt x="10220407" y="6835765"/>
                </a:lnTo>
                <a:cubicBezTo>
                  <a:pt x="10182003" y="6791243"/>
                  <a:pt x="10087600" y="6802565"/>
                  <a:pt x="10022026" y="6757762"/>
                </a:cubicBezTo>
                <a:cubicBezTo>
                  <a:pt x="9975094" y="6742036"/>
                  <a:pt x="9890498" y="6761609"/>
                  <a:pt x="9882203" y="6723651"/>
                </a:cubicBezTo>
                <a:cubicBezTo>
                  <a:pt x="9854598" y="6741435"/>
                  <a:pt x="9842217" y="6703212"/>
                  <a:pt x="9818566" y="6696063"/>
                </a:cubicBezTo>
                <a:cubicBezTo>
                  <a:pt x="9795728" y="6706492"/>
                  <a:pt x="9788960" y="6693053"/>
                  <a:pt x="9771904" y="6687476"/>
                </a:cubicBezTo>
                <a:cubicBezTo>
                  <a:pt x="9761819" y="6694575"/>
                  <a:pt x="9746945" y="6691639"/>
                  <a:pt x="9744274" y="6680895"/>
                </a:cubicBezTo>
                <a:cubicBezTo>
                  <a:pt x="9757100" y="6659288"/>
                  <a:pt x="9702280" y="6661999"/>
                  <a:pt x="9702272" y="6645623"/>
                </a:cubicBezTo>
                <a:cubicBezTo>
                  <a:pt x="9672878" y="6637308"/>
                  <a:pt x="9536850" y="6635434"/>
                  <a:pt x="9520815" y="6606549"/>
                </a:cubicBezTo>
                <a:cubicBezTo>
                  <a:pt x="9462694" y="6584419"/>
                  <a:pt x="9364629" y="6609780"/>
                  <a:pt x="9338854" y="6604752"/>
                </a:cubicBezTo>
                <a:cubicBezTo>
                  <a:pt x="9301826" y="6646470"/>
                  <a:pt x="9206253" y="6504340"/>
                  <a:pt x="9096712" y="6483405"/>
                </a:cubicBezTo>
                <a:cubicBezTo>
                  <a:pt x="9080776" y="6485371"/>
                  <a:pt x="9072854" y="6483990"/>
                  <a:pt x="9071445" y="6472839"/>
                </a:cubicBezTo>
                <a:cubicBezTo>
                  <a:pt x="9037733" y="6465416"/>
                  <a:pt x="9013244" y="6434113"/>
                  <a:pt x="8985766" y="6442932"/>
                </a:cubicBezTo>
                <a:cubicBezTo>
                  <a:pt x="8957782" y="6428350"/>
                  <a:pt x="8922645" y="6396528"/>
                  <a:pt x="8903538" y="6385345"/>
                </a:cubicBezTo>
                <a:lnTo>
                  <a:pt x="8874169" y="6368574"/>
                </a:lnTo>
                <a:lnTo>
                  <a:pt x="8861902" y="6365959"/>
                </a:lnTo>
                <a:lnTo>
                  <a:pt x="8853873" y="6369328"/>
                </a:lnTo>
                <a:lnTo>
                  <a:pt x="8834271" y="6361166"/>
                </a:lnTo>
                <a:cubicBezTo>
                  <a:pt x="8817275" y="6357159"/>
                  <a:pt x="8768811" y="6350946"/>
                  <a:pt x="8751898" y="6345286"/>
                </a:cubicBezTo>
                <a:cubicBezTo>
                  <a:pt x="8748776" y="6336482"/>
                  <a:pt x="8742014" y="6330840"/>
                  <a:pt x="8732794" y="6327212"/>
                </a:cubicBezTo>
                <a:lnTo>
                  <a:pt x="8711457" y="6323423"/>
                </a:lnTo>
                <a:lnTo>
                  <a:pt x="8698945" y="6311035"/>
                </a:lnTo>
                <a:cubicBezTo>
                  <a:pt x="8693307" y="6308234"/>
                  <a:pt x="8686288" y="6307695"/>
                  <a:pt x="8676966" y="6311045"/>
                </a:cubicBezTo>
                <a:cubicBezTo>
                  <a:pt x="8659160" y="6306470"/>
                  <a:pt x="8609036" y="6288869"/>
                  <a:pt x="8592109" y="6283578"/>
                </a:cubicBezTo>
                <a:lnTo>
                  <a:pt x="8575406" y="6279301"/>
                </a:lnTo>
                <a:lnTo>
                  <a:pt x="8567743" y="6271333"/>
                </a:lnTo>
                <a:cubicBezTo>
                  <a:pt x="8560971" y="6265479"/>
                  <a:pt x="8553359" y="6261637"/>
                  <a:pt x="8544105" y="6262067"/>
                </a:cubicBezTo>
                <a:lnTo>
                  <a:pt x="8534981" y="6264544"/>
                </a:lnTo>
                <a:cubicBezTo>
                  <a:pt x="8534770" y="6263238"/>
                  <a:pt x="8534558" y="6261934"/>
                  <a:pt x="8534347" y="6260628"/>
                </a:cubicBezTo>
                <a:cubicBezTo>
                  <a:pt x="8534165" y="6254552"/>
                  <a:pt x="8531548" y="6248727"/>
                  <a:pt x="8502329" y="6245007"/>
                </a:cubicBezTo>
                <a:cubicBezTo>
                  <a:pt x="8484064" y="6230757"/>
                  <a:pt x="8460296" y="6219075"/>
                  <a:pt x="8433327" y="6211089"/>
                </a:cubicBezTo>
                <a:cubicBezTo>
                  <a:pt x="8427709" y="6216009"/>
                  <a:pt x="8420390" y="6205541"/>
                  <a:pt x="8415974" y="6202794"/>
                </a:cubicBezTo>
                <a:cubicBezTo>
                  <a:pt x="8414286" y="6206457"/>
                  <a:pt x="8402161" y="6205639"/>
                  <a:pt x="8399490" y="6201686"/>
                </a:cubicBezTo>
                <a:cubicBezTo>
                  <a:pt x="8320765" y="6169327"/>
                  <a:pt x="8353074" y="6214472"/>
                  <a:pt x="8311484" y="6182351"/>
                </a:cubicBezTo>
                <a:cubicBezTo>
                  <a:pt x="8303469" y="6179348"/>
                  <a:pt x="8296282" y="6179741"/>
                  <a:pt x="8289612" y="6181576"/>
                </a:cubicBezTo>
                <a:lnTo>
                  <a:pt x="8279273" y="6185905"/>
                </a:lnTo>
                <a:lnTo>
                  <a:pt x="8247464" y="6169167"/>
                </a:lnTo>
                <a:cubicBezTo>
                  <a:pt x="8231409" y="6162506"/>
                  <a:pt x="8214145" y="6156986"/>
                  <a:pt x="8196077" y="6152768"/>
                </a:cubicBezTo>
                <a:cubicBezTo>
                  <a:pt x="8190058" y="6159824"/>
                  <a:pt x="8178350" y="6146423"/>
                  <a:pt x="8172107" y="6143116"/>
                </a:cubicBezTo>
                <a:cubicBezTo>
                  <a:pt x="8170795" y="6148161"/>
                  <a:pt x="8155185" y="6148083"/>
                  <a:pt x="8150882" y="6143014"/>
                </a:cubicBezTo>
                <a:cubicBezTo>
                  <a:pt x="8043325" y="6106278"/>
                  <a:pt x="8094757" y="6164012"/>
                  <a:pt x="8034498" y="6124492"/>
                </a:cubicBezTo>
                <a:cubicBezTo>
                  <a:pt x="8023614" y="6121142"/>
                  <a:pt x="8014563" y="6122270"/>
                  <a:pt x="8006497" y="6125284"/>
                </a:cubicBezTo>
                <a:lnTo>
                  <a:pt x="7991273" y="6133623"/>
                </a:lnTo>
                <a:lnTo>
                  <a:pt x="7982265" y="6128245"/>
                </a:lnTo>
                <a:cubicBezTo>
                  <a:pt x="7944891" y="6121713"/>
                  <a:pt x="7931226" y="6130583"/>
                  <a:pt x="7912085" y="6116164"/>
                </a:cubicBezTo>
                <a:cubicBezTo>
                  <a:pt x="7878698" y="6108552"/>
                  <a:pt x="7840370" y="6103928"/>
                  <a:pt x="7810187" y="6096690"/>
                </a:cubicBezTo>
                <a:cubicBezTo>
                  <a:pt x="7796246" y="6076752"/>
                  <a:pt x="7753799" y="6081964"/>
                  <a:pt x="7730989" y="6072734"/>
                </a:cubicBezTo>
                <a:cubicBezTo>
                  <a:pt x="7721214" y="6064442"/>
                  <a:pt x="7713300" y="6061979"/>
                  <a:pt x="7700459" y="6067006"/>
                </a:cubicBezTo>
                <a:cubicBezTo>
                  <a:pt x="7655845" y="6027129"/>
                  <a:pt x="7669185" y="6060343"/>
                  <a:pt x="7623221" y="6040209"/>
                </a:cubicBezTo>
                <a:cubicBezTo>
                  <a:pt x="7584174" y="6020582"/>
                  <a:pt x="7538418" y="6004445"/>
                  <a:pt x="7505047" y="5967561"/>
                </a:cubicBezTo>
                <a:cubicBezTo>
                  <a:pt x="7499654" y="5957788"/>
                  <a:pt x="7482081" y="5951500"/>
                  <a:pt x="7465796" y="5953517"/>
                </a:cubicBezTo>
                <a:cubicBezTo>
                  <a:pt x="7462992" y="5953864"/>
                  <a:pt x="7460335" y="5954450"/>
                  <a:pt x="7457905" y="5955255"/>
                </a:cubicBezTo>
                <a:cubicBezTo>
                  <a:pt x="7438909" y="5929939"/>
                  <a:pt x="7419483" y="5937312"/>
                  <a:pt x="7412223" y="5921118"/>
                </a:cubicBezTo>
                <a:cubicBezTo>
                  <a:pt x="7372805" y="5907834"/>
                  <a:pt x="7334821" y="5915363"/>
                  <a:pt x="7327761" y="5901038"/>
                </a:cubicBezTo>
                <a:cubicBezTo>
                  <a:pt x="7306340" y="5897895"/>
                  <a:pt x="7272477" y="5906823"/>
                  <a:pt x="7261184" y="5890673"/>
                </a:cubicBezTo>
                <a:cubicBezTo>
                  <a:pt x="7255248" y="5901086"/>
                  <a:pt x="7239803" y="5877939"/>
                  <a:pt x="7225085" y="5882795"/>
                </a:cubicBezTo>
                <a:cubicBezTo>
                  <a:pt x="7214264" y="5887405"/>
                  <a:pt x="7207054" y="5881458"/>
                  <a:pt x="7197451" y="5879354"/>
                </a:cubicBezTo>
                <a:cubicBezTo>
                  <a:pt x="7183450" y="5882063"/>
                  <a:pt x="7143816" y="5866354"/>
                  <a:pt x="7134462" y="5858264"/>
                </a:cubicBezTo>
                <a:cubicBezTo>
                  <a:pt x="7113779" y="5832126"/>
                  <a:pt x="7050656" y="5838460"/>
                  <a:pt x="7033126" y="5818152"/>
                </a:cubicBezTo>
                <a:cubicBezTo>
                  <a:pt x="7025879" y="5814394"/>
                  <a:pt x="7018444" y="5812123"/>
                  <a:pt x="7010931" y="5810784"/>
                </a:cubicBezTo>
                <a:lnTo>
                  <a:pt x="6965772" y="5809570"/>
                </a:lnTo>
                <a:cubicBezTo>
                  <a:pt x="6958379" y="5809773"/>
                  <a:pt x="6951122" y="5809811"/>
                  <a:pt x="6944112" y="5809138"/>
                </a:cubicBezTo>
                <a:cubicBezTo>
                  <a:pt x="6958919" y="5787231"/>
                  <a:pt x="6886934" y="5799790"/>
                  <a:pt x="6910662" y="5784032"/>
                </a:cubicBezTo>
                <a:cubicBezTo>
                  <a:pt x="6874725" y="5776519"/>
                  <a:pt x="6864413" y="5762624"/>
                  <a:pt x="6827210" y="5751855"/>
                </a:cubicBezTo>
                <a:lnTo>
                  <a:pt x="6687442" y="5719421"/>
                </a:lnTo>
                <a:cubicBezTo>
                  <a:pt x="6635980" y="5699070"/>
                  <a:pt x="6610828" y="5697607"/>
                  <a:pt x="6564352" y="5686060"/>
                </a:cubicBezTo>
                <a:cubicBezTo>
                  <a:pt x="6528033" y="5637185"/>
                  <a:pt x="6494010" y="5648754"/>
                  <a:pt x="6467880" y="5616169"/>
                </a:cubicBezTo>
                <a:cubicBezTo>
                  <a:pt x="6416367" y="5601837"/>
                  <a:pt x="6419822" y="5586932"/>
                  <a:pt x="6362159" y="5586807"/>
                </a:cubicBezTo>
                <a:lnTo>
                  <a:pt x="6310657" y="5553477"/>
                </a:lnTo>
                <a:cubicBezTo>
                  <a:pt x="6299083" y="5546856"/>
                  <a:pt x="6295885" y="5548752"/>
                  <a:pt x="6292713" y="5547078"/>
                </a:cubicBezTo>
                <a:lnTo>
                  <a:pt x="6291623" y="5543429"/>
                </a:lnTo>
                <a:lnTo>
                  <a:pt x="6281704" y="5538282"/>
                </a:lnTo>
                <a:lnTo>
                  <a:pt x="6264107" y="5526263"/>
                </a:lnTo>
                <a:lnTo>
                  <a:pt x="6258989" y="5525777"/>
                </a:lnTo>
                <a:lnTo>
                  <a:pt x="6229603" y="5510395"/>
                </a:lnTo>
                <a:lnTo>
                  <a:pt x="6228332" y="5511020"/>
                </a:lnTo>
                <a:cubicBezTo>
                  <a:pt x="6224808" y="5512072"/>
                  <a:pt x="6220944" y="5512187"/>
                  <a:pt x="6216260" y="5510345"/>
                </a:cubicBezTo>
                <a:cubicBezTo>
                  <a:pt x="6210740" y="5525445"/>
                  <a:pt x="6208492" y="5513908"/>
                  <a:pt x="6195167" y="5507142"/>
                </a:cubicBezTo>
                <a:cubicBezTo>
                  <a:pt x="6176634" y="5504447"/>
                  <a:pt x="6121193" y="5496797"/>
                  <a:pt x="6105064" y="5494176"/>
                </a:cubicBezTo>
                <a:lnTo>
                  <a:pt x="6098392" y="5491417"/>
                </a:lnTo>
                <a:lnTo>
                  <a:pt x="6098057" y="5491548"/>
                </a:lnTo>
                <a:cubicBezTo>
                  <a:pt x="6096177" y="5491345"/>
                  <a:pt x="6093821" y="5490586"/>
                  <a:pt x="6090617" y="5489007"/>
                </a:cubicBezTo>
                <a:lnTo>
                  <a:pt x="6086227" y="5486388"/>
                </a:lnTo>
                <a:lnTo>
                  <a:pt x="6073282" y="5481036"/>
                </a:lnTo>
                <a:lnTo>
                  <a:pt x="6067488" y="5480426"/>
                </a:lnTo>
                <a:cubicBezTo>
                  <a:pt x="6040063" y="5480093"/>
                  <a:pt x="5951728" y="5481604"/>
                  <a:pt x="5908730" y="5479037"/>
                </a:cubicBezTo>
                <a:cubicBezTo>
                  <a:pt x="5872265" y="5473380"/>
                  <a:pt x="5839094" y="5474990"/>
                  <a:pt x="5809501" y="5465027"/>
                </a:cubicBezTo>
                <a:cubicBezTo>
                  <a:pt x="5795691" y="5468278"/>
                  <a:pt x="5783378" y="5468468"/>
                  <a:pt x="5773910" y="5458581"/>
                </a:cubicBezTo>
                <a:cubicBezTo>
                  <a:pt x="5739320" y="5455590"/>
                  <a:pt x="5728309" y="5465623"/>
                  <a:pt x="5708984" y="5453146"/>
                </a:cubicBezTo>
                <a:cubicBezTo>
                  <a:pt x="5685394" y="5468413"/>
                  <a:pt x="5685992" y="5461186"/>
                  <a:pt x="5678327" y="5454412"/>
                </a:cubicBezTo>
                <a:lnTo>
                  <a:pt x="5677140" y="5453823"/>
                </a:lnTo>
                <a:lnTo>
                  <a:pt x="5673887" y="5456023"/>
                </a:lnTo>
                <a:lnTo>
                  <a:pt x="5668198" y="5456346"/>
                </a:lnTo>
                <a:lnTo>
                  <a:pt x="5653664" y="5453106"/>
                </a:lnTo>
                <a:lnTo>
                  <a:pt x="5648366" y="5451209"/>
                </a:lnTo>
                <a:cubicBezTo>
                  <a:pt x="5644655" y="5450154"/>
                  <a:pt x="5642109" y="5449779"/>
                  <a:pt x="5640260" y="5449878"/>
                </a:cubicBezTo>
                <a:lnTo>
                  <a:pt x="5640006" y="5450061"/>
                </a:lnTo>
                <a:lnTo>
                  <a:pt x="5632515" y="5448391"/>
                </a:lnTo>
                <a:cubicBezTo>
                  <a:pt x="5619998" y="5445077"/>
                  <a:pt x="5607933" y="5441385"/>
                  <a:pt x="5596539" y="5437486"/>
                </a:cubicBezTo>
                <a:cubicBezTo>
                  <a:pt x="5583544" y="5447920"/>
                  <a:pt x="5543214" y="5426318"/>
                  <a:pt x="5542416" y="5449938"/>
                </a:cubicBezTo>
                <a:cubicBezTo>
                  <a:pt x="5526882" y="5445355"/>
                  <a:pt x="5519529" y="5434267"/>
                  <a:pt x="5521246" y="5450133"/>
                </a:cubicBezTo>
                <a:cubicBezTo>
                  <a:pt x="5516029" y="5449054"/>
                  <a:pt x="5512471" y="5449786"/>
                  <a:pt x="5509658" y="5451392"/>
                </a:cubicBezTo>
                <a:lnTo>
                  <a:pt x="5508753" y="5452216"/>
                </a:lnTo>
                <a:lnTo>
                  <a:pt x="5469291" y="5441993"/>
                </a:lnTo>
                <a:lnTo>
                  <a:pt x="5447375" y="5432879"/>
                </a:lnTo>
                <a:lnTo>
                  <a:pt x="5435760" y="5429360"/>
                </a:lnTo>
                <a:lnTo>
                  <a:pt x="5433081" y="5425914"/>
                </a:lnTo>
                <a:cubicBezTo>
                  <a:pt x="5429853" y="5423556"/>
                  <a:pt x="5424794" y="5421926"/>
                  <a:pt x="5415630" y="5421963"/>
                </a:cubicBezTo>
                <a:lnTo>
                  <a:pt x="5413399" y="5422434"/>
                </a:lnTo>
                <a:lnTo>
                  <a:pt x="5399853" y="5415736"/>
                </a:lnTo>
                <a:cubicBezTo>
                  <a:pt x="5395637" y="5412982"/>
                  <a:pt x="5392091" y="5409780"/>
                  <a:pt x="5389520" y="5405967"/>
                </a:cubicBezTo>
                <a:cubicBezTo>
                  <a:pt x="5335580" y="5415065"/>
                  <a:pt x="5292600" y="5391357"/>
                  <a:pt x="5237937" y="5385377"/>
                </a:cubicBezTo>
                <a:cubicBezTo>
                  <a:pt x="5207993" y="5376752"/>
                  <a:pt x="5126456" y="5381084"/>
                  <a:pt x="5119496" y="5352643"/>
                </a:cubicBezTo>
                <a:cubicBezTo>
                  <a:pt x="5080107" y="5344358"/>
                  <a:pt x="5054089" y="5342197"/>
                  <a:pt x="5001601" y="5335667"/>
                </a:cubicBezTo>
                <a:cubicBezTo>
                  <a:pt x="4950440" y="5305462"/>
                  <a:pt x="4862311" y="5312335"/>
                  <a:pt x="4801046" y="5292281"/>
                </a:cubicBezTo>
                <a:cubicBezTo>
                  <a:pt x="4760767" y="5309390"/>
                  <a:pt x="4784753" y="5291346"/>
                  <a:pt x="4747748" y="5289636"/>
                </a:cubicBezTo>
                <a:cubicBezTo>
                  <a:pt x="4762748" y="5270206"/>
                  <a:pt x="4701198" y="5294183"/>
                  <a:pt x="4705062" y="5270079"/>
                </a:cubicBezTo>
                <a:cubicBezTo>
                  <a:pt x="4698206" y="5270532"/>
                  <a:pt x="4691442" y="5271728"/>
                  <a:pt x="4684625" y="5273113"/>
                </a:cubicBezTo>
                <a:lnTo>
                  <a:pt x="4681053" y="5273825"/>
                </a:lnTo>
                <a:lnTo>
                  <a:pt x="4667771" y="5272561"/>
                </a:lnTo>
                <a:lnTo>
                  <a:pt x="4662767" y="5277347"/>
                </a:lnTo>
                <a:lnTo>
                  <a:pt x="4641874" y="5279132"/>
                </a:lnTo>
                <a:cubicBezTo>
                  <a:pt x="4634243" y="5279004"/>
                  <a:pt x="4626260" y="5277939"/>
                  <a:pt x="4617779" y="5275371"/>
                </a:cubicBezTo>
                <a:cubicBezTo>
                  <a:pt x="4598555" y="5262359"/>
                  <a:pt x="4562195" y="5268321"/>
                  <a:pt x="4532041" y="5262571"/>
                </a:cubicBezTo>
                <a:lnTo>
                  <a:pt x="4518829" y="5257331"/>
                </a:lnTo>
                <a:lnTo>
                  <a:pt x="4472184" y="5254623"/>
                </a:lnTo>
                <a:cubicBezTo>
                  <a:pt x="4459012" y="5253412"/>
                  <a:pt x="4445463" y="5251669"/>
                  <a:pt x="4431409" y="5248968"/>
                </a:cubicBezTo>
                <a:lnTo>
                  <a:pt x="4405730" y="5242275"/>
                </a:lnTo>
                <a:lnTo>
                  <a:pt x="4398381" y="5243052"/>
                </a:lnTo>
                <a:cubicBezTo>
                  <a:pt x="4386449" y="5240842"/>
                  <a:pt x="4372252" y="5231428"/>
                  <a:pt x="4371649" y="5239888"/>
                </a:cubicBezTo>
                <a:lnTo>
                  <a:pt x="4358886" y="5234795"/>
                </a:lnTo>
                <a:lnTo>
                  <a:pt x="4343991" y="5239146"/>
                </a:lnTo>
                <a:cubicBezTo>
                  <a:pt x="4342160" y="5240427"/>
                  <a:pt x="4340669" y="5241867"/>
                  <a:pt x="4339562" y="5243414"/>
                </a:cubicBezTo>
                <a:lnTo>
                  <a:pt x="4321286" y="5238121"/>
                </a:lnTo>
                <a:lnTo>
                  <a:pt x="4304714" y="5240253"/>
                </a:lnTo>
                <a:lnTo>
                  <a:pt x="4292026" y="5234939"/>
                </a:lnTo>
                <a:lnTo>
                  <a:pt x="4286278" y="5234703"/>
                </a:lnTo>
                <a:lnTo>
                  <a:pt x="4271843" y="5234718"/>
                </a:lnTo>
                <a:cubicBezTo>
                  <a:pt x="4264335" y="5235163"/>
                  <a:pt x="4255896" y="5235803"/>
                  <a:pt x="4246654" y="5235901"/>
                </a:cubicBezTo>
                <a:lnTo>
                  <a:pt x="4239016" y="5235376"/>
                </a:lnTo>
                <a:lnTo>
                  <a:pt x="4220827" y="5240574"/>
                </a:lnTo>
                <a:cubicBezTo>
                  <a:pt x="4207542" y="5244578"/>
                  <a:pt x="4197250" y="5247055"/>
                  <a:pt x="4187718" y="5242092"/>
                </a:cubicBezTo>
                <a:cubicBezTo>
                  <a:pt x="4168223" y="5246878"/>
                  <a:pt x="4150621" y="5266466"/>
                  <a:pt x="4126557" y="5256449"/>
                </a:cubicBezTo>
                <a:cubicBezTo>
                  <a:pt x="4131887" y="5267539"/>
                  <a:pt x="4097973" y="5252921"/>
                  <a:pt x="4091247" y="5262278"/>
                </a:cubicBezTo>
                <a:cubicBezTo>
                  <a:pt x="4087295" y="5270061"/>
                  <a:pt x="4076085" y="5267439"/>
                  <a:pt x="4066683" y="5268982"/>
                </a:cubicBezTo>
                <a:cubicBezTo>
                  <a:pt x="4058472" y="5276231"/>
                  <a:pt x="4012988" y="5276524"/>
                  <a:pt x="3998089" y="5272801"/>
                </a:cubicBezTo>
                <a:cubicBezTo>
                  <a:pt x="3957293" y="5257428"/>
                  <a:pt x="3914679" y="5285025"/>
                  <a:pt x="3881853" y="5273593"/>
                </a:cubicBezTo>
                <a:cubicBezTo>
                  <a:pt x="3872698" y="5272881"/>
                  <a:pt x="3864806" y="5273518"/>
                  <a:pt x="3857744" y="5274992"/>
                </a:cubicBezTo>
                <a:lnTo>
                  <a:pt x="3839551" y="5281090"/>
                </a:lnTo>
                <a:lnTo>
                  <a:pt x="3837537" y="5286771"/>
                </a:lnTo>
                <a:lnTo>
                  <a:pt x="3824683" y="5288326"/>
                </a:lnTo>
                <a:lnTo>
                  <a:pt x="3821794" y="5289763"/>
                </a:lnTo>
                <a:cubicBezTo>
                  <a:pt x="3816288" y="5292529"/>
                  <a:pt x="3810733" y="5295104"/>
                  <a:pt x="3804690" y="5296977"/>
                </a:cubicBezTo>
                <a:cubicBezTo>
                  <a:pt x="3795266" y="5272832"/>
                  <a:pt x="3751743" y="5308922"/>
                  <a:pt x="3755041" y="5286973"/>
                </a:cubicBezTo>
                <a:cubicBezTo>
                  <a:pt x="3720203" y="5293060"/>
                  <a:pt x="3732482" y="5270571"/>
                  <a:pt x="3704762" y="5295563"/>
                </a:cubicBezTo>
                <a:cubicBezTo>
                  <a:pt x="3637817" y="5288966"/>
                  <a:pt x="3560727" y="5314057"/>
                  <a:pt x="3497584" y="5295519"/>
                </a:cubicBezTo>
                <a:cubicBezTo>
                  <a:pt x="3511130" y="5304942"/>
                  <a:pt x="3477973" y="5318025"/>
                  <a:pt x="3458496" y="5316179"/>
                </a:cubicBezTo>
                <a:cubicBezTo>
                  <a:pt x="3417933" y="5316399"/>
                  <a:pt x="3316199" y="5298099"/>
                  <a:pt x="3254204" y="5296839"/>
                </a:cubicBezTo>
                <a:cubicBezTo>
                  <a:pt x="3200880" y="5302485"/>
                  <a:pt x="3229929" y="5295584"/>
                  <a:pt x="3185377" y="5315679"/>
                </a:cubicBezTo>
                <a:cubicBezTo>
                  <a:pt x="3180970" y="5312524"/>
                  <a:pt x="3144223" y="5310167"/>
                  <a:pt x="3138878" y="5308383"/>
                </a:cubicBezTo>
                <a:lnTo>
                  <a:pt x="3101673" y="5301204"/>
                </a:lnTo>
                <a:lnTo>
                  <a:pt x="3071638" y="5298594"/>
                </a:lnTo>
                <a:cubicBezTo>
                  <a:pt x="3063259" y="5300547"/>
                  <a:pt x="3057747" y="5300029"/>
                  <a:pt x="3053518" y="5298419"/>
                </a:cubicBezTo>
                <a:lnTo>
                  <a:pt x="3049209" y="5295645"/>
                </a:lnTo>
                <a:lnTo>
                  <a:pt x="3011678" y="5290430"/>
                </a:lnTo>
                <a:lnTo>
                  <a:pt x="3007273" y="5291804"/>
                </a:lnTo>
                <a:lnTo>
                  <a:pt x="2969616" y="5289775"/>
                </a:lnTo>
                <a:cubicBezTo>
                  <a:pt x="2967901" y="5291919"/>
                  <a:pt x="2965033" y="5293372"/>
                  <a:pt x="2959671" y="5293419"/>
                </a:cubicBezTo>
                <a:cubicBezTo>
                  <a:pt x="2969778" y="5308421"/>
                  <a:pt x="2957077" y="5299224"/>
                  <a:pt x="2940370" y="5298037"/>
                </a:cubicBezTo>
                <a:cubicBezTo>
                  <a:pt x="2952343" y="5321071"/>
                  <a:pt x="2903756" y="5308593"/>
                  <a:pt x="2897455" y="5321415"/>
                </a:cubicBezTo>
                <a:cubicBezTo>
                  <a:pt x="2884914" y="5320025"/>
                  <a:pt x="2871868" y="5318973"/>
                  <a:pt x="2858612" y="5318386"/>
                </a:cubicBezTo>
                <a:lnTo>
                  <a:pt x="2850847" y="5318336"/>
                </a:lnTo>
                <a:cubicBezTo>
                  <a:pt x="2850802" y="5318412"/>
                  <a:pt x="2850758" y="5318489"/>
                  <a:pt x="2850713" y="5318566"/>
                </a:cubicBezTo>
                <a:cubicBezTo>
                  <a:pt x="2849071" y="5319049"/>
                  <a:pt x="2846535" y="5319218"/>
                  <a:pt x="2842565" y="5318974"/>
                </a:cubicBezTo>
                <a:lnTo>
                  <a:pt x="2836689" y="5318244"/>
                </a:lnTo>
                <a:lnTo>
                  <a:pt x="2821624" y="5318147"/>
                </a:lnTo>
                <a:lnTo>
                  <a:pt x="2816581" y="5319651"/>
                </a:lnTo>
                <a:lnTo>
                  <a:pt x="2814783" y="5322463"/>
                </a:lnTo>
                <a:lnTo>
                  <a:pt x="2813379" y="5322140"/>
                </a:lnTo>
                <a:cubicBezTo>
                  <a:pt x="2802709" y="5317184"/>
                  <a:pt x="2799370" y="5310064"/>
                  <a:pt x="2785957" y="5329779"/>
                </a:cubicBezTo>
                <a:cubicBezTo>
                  <a:pt x="2761532" y="5321742"/>
                  <a:pt x="2756836" y="5333761"/>
                  <a:pt x="2723518" y="5338101"/>
                </a:cubicBezTo>
                <a:cubicBezTo>
                  <a:pt x="2709522" y="5330511"/>
                  <a:pt x="2698336" y="5333270"/>
                  <a:pt x="2687427" y="5339308"/>
                </a:cubicBezTo>
                <a:cubicBezTo>
                  <a:pt x="2654941" y="5335853"/>
                  <a:pt x="2625399" y="5344352"/>
                  <a:pt x="2588930" y="5346504"/>
                </a:cubicBezTo>
                <a:cubicBezTo>
                  <a:pt x="2549402" y="5336705"/>
                  <a:pt x="2529317" y="5354466"/>
                  <a:pt x="2490342" y="5356688"/>
                </a:cubicBezTo>
                <a:cubicBezTo>
                  <a:pt x="2456446" y="5339697"/>
                  <a:pt x="2462590" y="5371614"/>
                  <a:pt x="2442656" y="5378373"/>
                </a:cubicBezTo>
                <a:lnTo>
                  <a:pt x="2437016" y="5378997"/>
                </a:lnTo>
                <a:lnTo>
                  <a:pt x="2422272" y="5376524"/>
                </a:lnTo>
                <a:lnTo>
                  <a:pt x="2416836" y="5374904"/>
                </a:lnTo>
                <a:cubicBezTo>
                  <a:pt x="2413051" y="5374047"/>
                  <a:pt x="2410484" y="5373805"/>
                  <a:pt x="2408651" y="5374002"/>
                </a:cubicBezTo>
                <a:lnTo>
                  <a:pt x="2408415" y="5374199"/>
                </a:lnTo>
                <a:lnTo>
                  <a:pt x="2400815" y="5372924"/>
                </a:lnTo>
                <a:cubicBezTo>
                  <a:pt x="2388069" y="5370271"/>
                  <a:pt x="2375744" y="5367214"/>
                  <a:pt x="2364067" y="5363916"/>
                </a:cubicBezTo>
                <a:cubicBezTo>
                  <a:pt x="2352019" y="5375037"/>
                  <a:pt x="2310029" y="5355562"/>
                  <a:pt x="2311247" y="5379223"/>
                </a:cubicBezTo>
                <a:cubicBezTo>
                  <a:pt x="2295391" y="5375459"/>
                  <a:pt x="2287126" y="5364760"/>
                  <a:pt x="2290188" y="5380535"/>
                </a:cubicBezTo>
                <a:cubicBezTo>
                  <a:pt x="2284902" y="5379730"/>
                  <a:pt x="2281422" y="5380650"/>
                  <a:pt x="2278760" y="5382406"/>
                </a:cubicBezTo>
                <a:lnTo>
                  <a:pt x="2277929" y="5383278"/>
                </a:lnTo>
                <a:lnTo>
                  <a:pt x="2242720" y="5374533"/>
                </a:lnTo>
                <a:lnTo>
                  <a:pt x="2237766" y="5375135"/>
                </a:lnTo>
                <a:lnTo>
                  <a:pt x="2215171" y="5367180"/>
                </a:lnTo>
                <a:lnTo>
                  <a:pt x="2203308" y="5364272"/>
                </a:lnTo>
                <a:lnTo>
                  <a:pt x="2200349" y="5360969"/>
                </a:lnTo>
                <a:cubicBezTo>
                  <a:pt x="2196931" y="5358779"/>
                  <a:pt x="2191757" y="5357418"/>
                  <a:pt x="2182639" y="5357939"/>
                </a:cubicBezTo>
                <a:lnTo>
                  <a:pt x="2180456" y="5358525"/>
                </a:lnTo>
                <a:lnTo>
                  <a:pt x="2166399" y="5352543"/>
                </a:lnTo>
                <a:cubicBezTo>
                  <a:pt x="2161969" y="5350011"/>
                  <a:pt x="2158166" y="5346997"/>
                  <a:pt x="2155279" y="5343320"/>
                </a:cubicBezTo>
                <a:cubicBezTo>
                  <a:pt x="2102354" y="5355262"/>
                  <a:pt x="2057543" y="5333823"/>
                  <a:pt x="2002613" y="5330726"/>
                </a:cubicBezTo>
                <a:cubicBezTo>
                  <a:pt x="1942330" y="5319731"/>
                  <a:pt x="1861746" y="5297679"/>
                  <a:pt x="1821825" y="5291472"/>
                </a:cubicBezTo>
                <a:cubicBezTo>
                  <a:pt x="1803546" y="5286648"/>
                  <a:pt x="1711733" y="5282438"/>
                  <a:pt x="1720721" y="5293484"/>
                </a:cubicBezTo>
                <a:cubicBezTo>
                  <a:pt x="1667212" y="5265981"/>
                  <a:pt x="1633016" y="5281032"/>
                  <a:pt x="1570313" y="5264210"/>
                </a:cubicBezTo>
                <a:cubicBezTo>
                  <a:pt x="1531674" y="5283444"/>
                  <a:pt x="1543422" y="5260603"/>
                  <a:pt x="1506438" y="5260847"/>
                </a:cubicBezTo>
                <a:cubicBezTo>
                  <a:pt x="1485083" y="5258087"/>
                  <a:pt x="1471128" y="5249703"/>
                  <a:pt x="1459837" y="5247653"/>
                </a:cubicBezTo>
                <a:lnTo>
                  <a:pt x="1438689" y="5248553"/>
                </a:lnTo>
                <a:lnTo>
                  <a:pt x="1425361" y="5247991"/>
                </a:lnTo>
                <a:lnTo>
                  <a:pt x="1420783" y="5253040"/>
                </a:lnTo>
                <a:lnTo>
                  <a:pt x="1400135" y="5255927"/>
                </a:lnTo>
                <a:cubicBezTo>
                  <a:pt x="1373565" y="5253054"/>
                  <a:pt x="1296003" y="5240364"/>
                  <a:pt x="1261360" y="5235803"/>
                </a:cubicBezTo>
                <a:cubicBezTo>
                  <a:pt x="1248435" y="5229929"/>
                  <a:pt x="1203652" y="5223011"/>
                  <a:pt x="1192275" y="5228564"/>
                </a:cubicBezTo>
                <a:cubicBezTo>
                  <a:pt x="1182340" y="5228536"/>
                  <a:pt x="1172533" y="5224286"/>
                  <a:pt x="1165093" y="5231015"/>
                </a:cubicBezTo>
                <a:cubicBezTo>
                  <a:pt x="1154213" y="5238795"/>
                  <a:pt x="1127605" y="5219618"/>
                  <a:pt x="1127765" y="5230940"/>
                </a:cubicBezTo>
                <a:cubicBezTo>
                  <a:pt x="1108724" y="5217668"/>
                  <a:pt x="1082488" y="5233396"/>
                  <a:pt x="1061159" y="5234834"/>
                </a:cubicBezTo>
                <a:cubicBezTo>
                  <a:pt x="1046983" y="5222442"/>
                  <a:pt x="1016217" y="5237680"/>
                  <a:pt x="972937" y="5233065"/>
                </a:cubicBezTo>
                <a:cubicBezTo>
                  <a:pt x="939888" y="5228513"/>
                  <a:pt x="905779" y="5219380"/>
                  <a:pt x="862867" y="5207522"/>
                </a:cubicBezTo>
                <a:cubicBezTo>
                  <a:pt x="812436" y="5178795"/>
                  <a:pt x="761812" y="5172745"/>
                  <a:pt x="715464" y="5161912"/>
                </a:cubicBezTo>
                <a:cubicBezTo>
                  <a:pt x="662499" y="5152035"/>
                  <a:pt x="692593" y="5181401"/>
                  <a:pt x="630248" y="5152128"/>
                </a:cubicBezTo>
                <a:cubicBezTo>
                  <a:pt x="621180" y="5159682"/>
                  <a:pt x="612603" y="5158955"/>
                  <a:pt x="599181" y="5152969"/>
                </a:cubicBezTo>
                <a:cubicBezTo>
                  <a:pt x="573307" y="5148806"/>
                  <a:pt x="570686" y="5170495"/>
                  <a:pt x="547181" y="5154111"/>
                </a:cubicBezTo>
                <a:cubicBezTo>
                  <a:pt x="549410" y="5166246"/>
                  <a:pt x="496844" y="5152022"/>
                  <a:pt x="506290" y="5165583"/>
                </a:cubicBezTo>
                <a:cubicBezTo>
                  <a:pt x="485788" y="5162904"/>
                  <a:pt x="440249" y="5140832"/>
                  <a:pt x="424170" y="5138037"/>
                </a:cubicBezTo>
                <a:close/>
                <a:moveTo>
                  <a:pt x="0" y="1"/>
                </a:moveTo>
                <a:lnTo>
                  <a:pt x="8566207" y="1"/>
                </a:lnTo>
                <a:lnTo>
                  <a:pt x="8580495" y="6325"/>
                </a:lnTo>
                <a:cubicBezTo>
                  <a:pt x="8596450" y="-2564"/>
                  <a:pt x="8595265" y="32752"/>
                  <a:pt x="8623441" y="22251"/>
                </a:cubicBezTo>
                <a:cubicBezTo>
                  <a:pt x="8636141" y="23328"/>
                  <a:pt x="8634367" y="8204"/>
                  <a:pt x="8656693" y="12785"/>
                </a:cubicBezTo>
                <a:cubicBezTo>
                  <a:pt x="8700150" y="13"/>
                  <a:pt x="8728803" y="25903"/>
                  <a:pt x="8760926" y="28552"/>
                </a:cubicBezTo>
                <a:cubicBezTo>
                  <a:pt x="8796379" y="33892"/>
                  <a:pt x="8767843" y="35157"/>
                  <a:pt x="8818432" y="25135"/>
                </a:cubicBezTo>
                <a:cubicBezTo>
                  <a:pt x="8835233" y="31594"/>
                  <a:pt x="8854495" y="41940"/>
                  <a:pt x="8865264" y="49656"/>
                </a:cubicBezTo>
                <a:cubicBezTo>
                  <a:pt x="8857890" y="60263"/>
                  <a:pt x="8895296" y="61476"/>
                  <a:pt x="8883048" y="71429"/>
                </a:cubicBezTo>
                <a:cubicBezTo>
                  <a:pt x="8889978" y="84293"/>
                  <a:pt x="8901886" y="68582"/>
                  <a:pt x="8909255" y="80078"/>
                </a:cubicBezTo>
                <a:cubicBezTo>
                  <a:pt x="8919916" y="81887"/>
                  <a:pt x="8934174" y="78230"/>
                  <a:pt x="8947015" y="82283"/>
                </a:cubicBezTo>
                <a:cubicBezTo>
                  <a:pt x="8966581" y="79993"/>
                  <a:pt x="8965299" y="92691"/>
                  <a:pt x="8986296" y="104392"/>
                </a:cubicBezTo>
                <a:cubicBezTo>
                  <a:pt x="8998619" y="100189"/>
                  <a:pt x="9005185" y="105378"/>
                  <a:pt x="9010342" y="113680"/>
                </a:cubicBezTo>
                <a:cubicBezTo>
                  <a:pt x="9033677" y="117644"/>
                  <a:pt x="9050566" y="132521"/>
                  <a:pt x="9074515" y="142811"/>
                </a:cubicBezTo>
                <a:cubicBezTo>
                  <a:pt x="9104989" y="142213"/>
                  <a:pt x="9112015" y="163935"/>
                  <a:pt x="9137640" y="174857"/>
                </a:cubicBezTo>
                <a:cubicBezTo>
                  <a:pt x="9156929" y="185799"/>
                  <a:pt x="9176414" y="202560"/>
                  <a:pt x="9190250" y="208462"/>
                </a:cubicBezTo>
                <a:lnTo>
                  <a:pt x="9220655" y="210269"/>
                </a:lnTo>
                <a:cubicBezTo>
                  <a:pt x="9224695" y="223750"/>
                  <a:pt x="9260439" y="214336"/>
                  <a:pt x="9250811" y="236979"/>
                </a:cubicBezTo>
                <a:cubicBezTo>
                  <a:pt x="9262973" y="236901"/>
                  <a:pt x="9272562" y="228397"/>
                  <a:pt x="9264615" y="242987"/>
                </a:cubicBezTo>
                <a:cubicBezTo>
                  <a:pt x="9268503" y="243398"/>
                  <a:pt x="9270522" y="245072"/>
                  <a:pt x="9271677" y="247371"/>
                </a:cubicBezTo>
                <a:cubicBezTo>
                  <a:pt x="9277419" y="248183"/>
                  <a:pt x="9288867" y="248375"/>
                  <a:pt x="9299065" y="247855"/>
                </a:cubicBezTo>
                <a:lnTo>
                  <a:pt x="9332868" y="244249"/>
                </a:lnTo>
                <a:cubicBezTo>
                  <a:pt x="9336002" y="242898"/>
                  <a:pt x="9340020" y="242743"/>
                  <a:pt x="9346015" y="245298"/>
                </a:cubicBezTo>
                <a:lnTo>
                  <a:pt x="9347277" y="246358"/>
                </a:lnTo>
                <a:lnTo>
                  <a:pt x="9387287" y="236666"/>
                </a:lnTo>
                <a:cubicBezTo>
                  <a:pt x="9391235" y="235211"/>
                  <a:pt x="9412590" y="236679"/>
                  <a:pt x="9415916" y="233766"/>
                </a:cubicBezTo>
                <a:cubicBezTo>
                  <a:pt x="9447394" y="257241"/>
                  <a:pt x="9471660" y="239495"/>
                  <a:pt x="9510093" y="248856"/>
                </a:cubicBezTo>
                <a:cubicBezTo>
                  <a:pt x="9555096" y="251770"/>
                  <a:pt x="9610638" y="251812"/>
                  <a:pt x="9640041" y="254782"/>
                </a:cubicBezTo>
                <a:cubicBezTo>
                  <a:pt x="9694482" y="260083"/>
                  <a:pt x="9729092" y="265495"/>
                  <a:pt x="9762595" y="273598"/>
                </a:cubicBezTo>
                <a:cubicBezTo>
                  <a:pt x="9781666" y="300921"/>
                  <a:pt x="9780748" y="280723"/>
                  <a:pt x="9805759" y="289280"/>
                </a:cubicBezTo>
                <a:cubicBezTo>
                  <a:pt x="9804269" y="266709"/>
                  <a:pt x="9869649" y="320524"/>
                  <a:pt x="9877476" y="296578"/>
                </a:cubicBezTo>
                <a:cubicBezTo>
                  <a:pt x="9881780" y="298894"/>
                  <a:pt x="9885702" y="301892"/>
                  <a:pt x="9889580" y="305081"/>
                </a:cubicBezTo>
                <a:lnTo>
                  <a:pt x="9891616" y="306739"/>
                </a:lnTo>
                <a:lnTo>
                  <a:pt x="9900873" y="309194"/>
                </a:lnTo>
                <a:lnTo>
                  <a:pt x="9902100" y="315114"/>
                </a:lnTo>
                <a:lnTo>
                  <a:pt x="9915042" y="322554"/>
                </a:lnTo>
                <a:cubicBezTo>
                  <a:pt x="9920101" y="324533"/>
                  <a:pt x="9925796" y="325716"/>
                  <a:pt x="9932465" y="325613"/>
                </a:cubicBezTo>
                <a:cubicBezTo>
                  <a:pt x="9956735" y="316194"/>
                  <a:pt x="9986500" y="347179"/>
                  <a:pt x="10016712" y="334288"/>
                </a:cubicBezTo>
                <a:cubicBezTo>
                  <a:pt x="10027669" y="331507"/>
                  <a:pt x="10060637" y="334882"/>
                  <a:pt x="10066292" y="342820"/>
                </a:cubicBezTo>
                <a:cubicBezTo>
                  <a:pt x="10073046" y="345028"/>
                  <a:pt x="10081283" y="343118"/>
                  <a:pt x="10083830" y="351309"/>
                </a:cubicBezTo>
                <a:cubicBezTo>
                  <a:pt x="10088320" y="361292"/>
                  <a:pt x="10113512" y="348705"/>
                  <a:pt x="10109192" y="359635"/>
                </a:cubicBezTo>
                <a:cubicBezTo>
                  <a:pt x="10127052" y="351064"/>
                  <a:pt x="10139009" y="372201"/>
                  <a:pt x="10152949" y="378393"/>
                </a:cubicBezTo>
                <a:cubicBezTo>
                  <a:pt x="10167179" y="369581"/>
                  <a:pt x="10185926" y="377139"/>
                  <a:pt x="10217015" y="382407"/>
                </a:cubicBezTo>
                <a:cubicBezTo>
                  <a:pt x="10232710" y="372150"/>
                  <a:pt x="10234405" y="400236"/>
                  <a:pt x="10263104" y="387329"/>
                </a:cubicBezTo>
                <a:cubicBezTo>
                  <a:pt x="10277138" y="387333"/>
                  <a:pt x="10293605" y="396852"/>
                  <a:pt x="10318870" y="396554"/>
                </a:cubicBezTo>
                <a:cubicBezTo>
                  <a:pt x="10363783" y="380077"/>
                  <a:pt x="10379208" y="385607"/>
                  <a:pt x="10414695" y="385544"/>
                </a:cubicBezTo>
                <a:cubicBezTo>
                  <a:pt x="10454315" y="387894"/>
                  <a:pt x="10422969" y="409565"/>
                  <a:pt x="10476169" y="395241"/>
                </a:cubicBezTo>
                <a:cubicBezTo>
                  <a:pt x="10479514" y="404597"/>
                  <a:pt x="10485606" y="405823"/>
                  <a:pt x="10496942" y="403045"/>
                </a:cubicBezTo>
                <a:cubicBezTo>
                  <a:pt x="10516050" y="404835"/>
                  <a:pt x="10509763" y="426432"/>
                  <a:pt x="10531810" y="415850"/>
                </a:cubicBezTo>
                <a:cubicBezTo>
                  <a:pt x="10525784" y="427103"/>
                  <a:pt x="10566751" y="425153"/>
                  <a:pt x="10555295" y="436163"/>
                </a:cubicBezTo>
                <a:cubicBezTo>
                  <a:pt x="10563894" y="440449"/>
                  <a:pt x="10579000" y="435050"/>
                  <a:pt x="10590465" y="434499"/>
                </a:cubicBezTo>
                <a:lnTo>
                  <a:pt x="10624082" y="432854"/>
                </a:lnTo>
                <a:lnTo>
                  <a:pt x="10650274" y="426692"/>
                </a:lnTo>
                <a:lnTo>
                  <a:pt x="10679600" y="425001"/>
                </a:lnTo>
                <a:cubicBezTo>
                  <a:pt x="10690906" y="436538"/>
                  <a:pt x="10711798" y="418711"/>
                  <a:pt x="10743440" y="420137"/>
                </a:cubicBezTo>
                <a:cubicBezTo>
                  <a:pt x="10755757" y="433383"/>
                  <a:pt x="10764779" y="420940"/>
                  <a:pt x="10788958" y="439490"/>
                </a:cubicBezTo>
                <a:cubicBezTo>
                  <a:pt x="10790141" y="438044"/>
                  <a:pt x="10791575" y="436742"/>
                  <a:pt x="10793215" y="435623"/>
                </a:cubicBezTo>
                <a:cubicBezTo>
                  <a:pt x="10802745" y="429122"/>
                  <a:pt x="10817024" y="430102"/>
                  <a:pt x="10825107" y="437813"/>
                </a:cubicBezTo>
                <a:cubicBezTo>
                  <a:pt x="10864000" y="463233"/>
                  <a:pt x="10894006" y="454973"/>
                  <a:pt x="10928403" y="462494"/>
                </a:cubicBezTo>
                <a:cubicBezTo>
                  <a:pt x="10967490" y="468543"/>
                  <a:pt x="10950288" y="451529"/>
                  <a:pt x="10997825" y="476604"/>
                </a:cubicBezTo>
                <a:cubicBezTo>
                  <a:pt x="11003717" y="468233"/>
                  <a:pt x="11009973" y="468325"/>
                  <a:pt x="11020180" y="473402"/>
                </a:cubicBezTo>
                <a:cubicBezTo>
                  <a:pt x="11039218" y="475682"/>
                  <a:pt x="11039233" y="453416"/>
                  <a:pt x="11057619" y="468313"/>
                </a:cubicBezTo>
                <a:cubicBezTo>
                  <a:pt x="11054960" y="456133"/>
                  <a:pt x="11094137" y="466636"/>
                  <a:pt x="11086145" y="453550"/>
                </a:cubicBezTo>
                <a:cubicBezTo>
                  <a:pt x="11099304" y="443716"/>
                  <a:pt x="11104259" y="462063"/>
                  <a:pt x="11117235" y="453639"/>
                </a:cubicBezTo>
                <a:cubicBezTo>
                  <a:pt x="11129084" y="455268"/>
                  <a:pt x="11142094" y="452520"/>
                  <a:pt x="11157240" y="452736"/>
                </a:cubicBezTo>
                <a:cubicBezTo>
                  <a:pt x="11176367" y="460954"/>
                  <a:pt x="11180975" y="459313"/>
                  <a:pt x="11208113" y="454938"/>
                </a:cubicBezTo>
                <a:cubicBezTo>
                  <a:pt x="11218869" y="462688"/>
                  <a:pt x="11228070" y="459893"/>
                  <a:pt x="11237272" y="453759"/>
                </a:cubicBezTo>
                <a:cubicBezTo>
                  <a:pt x="11263210" y="457321"/>
                  <a:pt x="11287590" y="448707"/>
                  <a:pt x="11317118" y="446565"/>
                </a:cubicBezTo>
                <a:cubicBezTo>
                  <a:pt x="11348294" y="456600"/>
                  <a:pt x="11365692" y="438539"/>
                  <a:pt x="11397244" y="436328"/>
                </a:cubicBezTo>
                <a:cubicBezTo>
                  <a:pt x="11430655" y="434974"/>
                  <a:pt x="11419244" y="410859"/>
                  <a:pt x="11445551" y="413161"/>
                </a:cubicBezTo>
                <a:cubicBezTo>
                  <a:pt x="11487482" y="431762"/>
                  <a:pt x="11445376" y="398242"/>
                  <a:pt x="11511323" y="406594"/>
                </a:cubicBezTo>
                <a:cubicBezTo>
                  <a:pt x="11536725" y="407483"/>
                  <a:pt x="11575643" y="413680"/>
                  <a:pt x="11597961" y="418494"/>
                </a:cubicBezTo>
                <a:cubicBezTo>
                  <a:pt x="11639085" y="409038"/>
                  <a:pt x="11615701" y="437546"/>
                  <a:pt x="11645230" y="435478"/>
                </a:cubicBezTo>
                <a:cubicBezTo>
                  <a:pt x="11669338" y="423894"/>
                  <a:pt x="11677700" y="434234"/>
                  <a:pt x="11705300" y="426891"/>
                </a:cubicBezTo>
                <a:cubicBezTo>
                  <a:pt x="11713932" y="447476"/>
                  <a:pt x="11731056" y="425554"/>
                  <a:pt x="11741537" y="431597"/>
                </a:cubicBezTo>
                <a:cubicBezTo>
                  <a:pt x="11759214" y="408416"/>
                  <a:pt x="11789606" y="440304"/>
                  <a:pt x="11807360" y="440354"/>
                </a:cubicBezTo>
                <a:cubicBezTo>
                  <a:pt x="11837349" y="436802"/>
                  <a:pt x="11863234" y="427342"/>
                  <a:pt x="11879039" y="451064"/>
                </a:cubicBezTo>
                <a:cubicBezTo>
                  <a:pt x="11900042" y="450060"/>
                  <a:pt x="11907251" y="444749"/>
                  <a:pt x="11926320" y="448453"/>
                </a:cubicBezTo>
                <a:cubicBezTo>
                  <a:pt x="11947469" y="458311"/>
                  <a:pt x="11989353" y="463338"/>
                  <a:pt x="12007572" y="469756"/>
                </a:cubicBezTo>
                <a:cubicBezTo>
                  <a:pt x="12033154" y="476583"/>
                  <a:pt x="12062750" y="486163"/>
                  <a:pt x="12079811" y="489415"/>
                </a:cubicBezTo>
                <a:cubicBezTo>
                  <a:pt x="12083484" y="497368"/>
                  <a:pt x="12087992" y="497010"/>
                  <a:pt x="12095813" y="492801"/>
                </a:cubicBezTo>
                <a:cubicBezTo>
                  <a:pt x="12119374" y="491449"/>
                  <a:pt x="12146391" y="502966"/>
                  <a:pt x="12171404" y="515934"/>
                </a:cubicBezTo>
                <a:lnTo>
                  <a:pt x="12191999" y="527050"/>
                </a:lnTo>
                <a:lnTo>
                  <a:pt x="12191999" y="6858001"/>
                </a:lnTo>
                <a:lnTo>
                  <a:pt x="0" y="6858001"/>
                </a:lnTo>
                <a:close/>
                <a:moveTo>
                  <a:pt x="8566205" y="0"/>
                </a:moveTo>
                <a:lnTo>
                  <a:pt x="12192000" y="0"/>
                </a:lnTo>
                <a:lnTo>
                  <a:pt x="12192000" y="527050"/>
                </a:lnTo>
                <a:lnTo>
                  <a:pt x="12191999" y="527050"/>
                </a:lnTo>
                <a:lnTo>
                  <a:pt x="12191999" y="1"/>
                </a:lnTo>
                <a:lnTo>
                  <a:pt x="8566207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DC362-9EC3-98B2-98DE-4AECE12D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5887626"/>
            <a:ext cx="7220280" cy="9100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/>
              <a:t>Converting features to categorical values</a:t>
            </a:r>
          </a:p>
        </p:txBody>
      </p:sp>
    </p:spTree>
    <p:extLst>
      <p:ext uri="{BB962C8B-B14F-4D97-AF65-F5344CB8AC3E}">
        <p14:creationId xmlns:p14="http://schemas.microsoft.com/office/powerpoint/2010/main" val="209864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8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99882-06A9-075F-F18D-79F9EF68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287" y="5591034"/>
            <a:ext cx="6829425" cy="8669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500" dirty="0"/>
              <a:t>Changing the target variable </a:t>
            </a:r>
            <a:br>
              <a:rPr lang="en-US" sz="1500" dirty="0"/>
            </a:br>
            <a:r>
              <a:rPr lang="en-US" sz="1500" dirty="0"/>
              <a:t>to </a:t>
            </a:r>
            <a:br>
              <a:rPr lang="en-US" sz="1500" dirty="0"/>
            </a:br>
            <a:r>
              <a:rPr lang="en-US" sz="1500" dirty="0"/>
              <a:t>categorical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977E09-D599-9A46-0214-B97B82E6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24FEB-6DAF-09D6-8D45-4EA632B2A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65" y="603623"/>
            <a:ext cx="9372631" cy="46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1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2B4A10-ABAC-4F2C-AAD3-3D932E359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500235" cy="5464636"/>
          </a:xfrm>
          <a:custGeom>
            <a:avLst/>
            <a:gdLst>
              <a:gd name="connsiteX0" fmla="*/ 0 w 6500235"/>
              <a:gd name="connsiteY0" fmla="*/ 0 h 5464636"/>
              <a:gd name="connsiteX1" fmla="*/ 6468182 w 6500235"/>
              <a:gd name="connsiteY1" fmla="*/ 0 h 5464636"/>
              <a:gd name="connsiteX2" fmla="*/ 6468122 w 6500235"/>
              <a:gd name="connsiteY2" fmla="*/ 2458 h 5464636"/>
              <a:gd name="connsiteX3" fmla="*/ 6473409 w 6500235"/>
              <a:gd name="connsiteY3" fmla="*/ 34346 h 5464636"/>
              <a:gd name="connsiteX4" fmla="*/ 6492498 w 6500235"/>
              <a:gd name="connsiteY4" fmla="*/ 123264 h 5464636"/>
              <a:gd name="connsiteX5" fmla="*/ 6453347 w 6500235"/>
              <a:gd name="connsiteY5" fmla="*/ 355483 h 5464636"/>
              <a:gd name="connsiteX6" fmla="*/ 6446278 w 6500235"/>
              <a:gd name="connsiteY6" fmla="*/ 407805 h 5464636"/>
              <a:gd name="connsiteX7" fmla="*/ 6479973 w 6500235"/>
              <a:gd name="connsiteY7" fmla="*/ 438480 h 5464636"/>
              <a:gd name="connsiteX8" fmla="*/ 6446200 w 6500235"/>
              <a:gd name="connsiteY8" fmla="*/ 483448 h 5464636"/>
              <a:gd name="connsiteX9" fmla="*/ 6455191 w 6500235"/>
              <a:gd name="connsiteY9" fmla="*/ 585156 h 5464636"/>
              <a:gd name="connsiteX10" fmla="*/ 6455578 w 6500235"/>
              <a:gd name="connsiteY10" fmla="*/ 723310 h 5464636"/>
              <a:gd name="connsiteX11" fmla="*/ 6330650 w 6500235"/>
              <a:gd name="connsiteY11" fmla="*/ 969274 h 5464636"/>
              <a:gd name="connsiteX12" fmla="*/ 6259783 w 6500235"/>
              <a:gd name="connsiteY12" fmla="*/ 1059188 h 5464636"/>
              <a:gd name="connsiteX13" fmla="*/ 6232390 w 6500235"/>
              <a:gd name="connsiteY13" fmla="*/ 1134371 h 5464636"/>
              <a:gd name="connsiteX14" fmla="*/ 6197819 w 6500235"/>
              <a:gd name="connsiteY14" fmla="*/ 1226187 h 5464636"/>
              <a:gd name="connsiteX15" fmla="*/ 6153633 w 6500235"/>
              <a:gd name="connsiteY15" fmla="*/ 1266676 h 5464636"/>
              <a:gd name="connsiteX16" fmla="*/ 6115253 w 6500235"/>
              <a:gd name="connsiteY16" fmla="*/ 1333803 h 5464636"/>
              <a:gd name="connsiteX17" fmla="*/ 6116094 w 6500235"/>
              <a:gd name="connsiteY17" fmla="*/ 1360252 h 5464636"/>
              <a:gd name="connsiteX18" fmla="*/ 6093817 w 6500235"/>
              <a:gd name="connsiteY18" fmla="*/ 1557246 h 5464636"/>
              <a:gd name="connsiteX19" fmla="*/ 6036619 w 6500235"/>
              <a:gd name="connsiteY19" fmla="*/ 1695300 h 5464636"/>
              <a:gd name="connsiteX20" fmla="*/ 6006327 w 6500235"/>
              <a:gd name="connsiteY20" fmla="*/ 1765313 h 5464636"/>
              <a:gd name="connsiteX21" fmla="*/ 5990294 w 6500235"/>
              <a:gd name="connsiteY21" fmla="*/ 1829516 h 5464636"/>
              <a:gd name="connsiteX22" fmla="*/ 5951522 w 6500235"/>
              <a:gd name="connsiteY22" fmla="*/ 1913734 h 5464636"/>
              <a:gd name="connsiteX23" fmla="*/ 5851829 w 6500235"/>
              <a:gd name="connsiteY23" fmla="*/ 2042661 h 5464636"/>
              <a:gd name="connsiteX24" fmla="*/ 5843359 w 6500235"/>
              <a:gd name="connsiteY24" fmla="*/ 2063211 h 5464636"/>
              <a:gd name="connsiteX25" fmla="*/ 5841612 w 6500235"/>
              <a:gd name="connsiteY25" fmla="*/ 2071738 h 5464636"/>
              <a:gd name="connsiteX26" fmla="*/ 5835993 w 6500235"/>
              <a:gd name="connsiteY26" fmla="*/ 2082516 h 5464636"/>
              <a:gd name="connsiteX27" fmla="*/ 5835396 w 6500235"/>
              <a:gd name="connsiteY27" fmla="*/ 2082526 h 5464636"/>
              <a:gd name="connsiteX28" fmla="*/ 5831029 w 6500235"/>
              <a:gd name="connsiteY28" fmla="*/ 2093117 h 5464636"/>
              <a:gd name="connsiteX29" fmla="*/ 5737995 w 6500235"/>
              <a:gd name="connsiteY29" fmla="*/ 2189215 h 5464636"/>
              <a:gd name="connsiteX30" fmla="*/ 5724175 w 6500235"/>
              <a:gd name="connsiteY30" fmla="*/ 2265929 h 5464636"/>
              <a:gd name="connsiteX31" fmla="*/ 5669829 w 6500235"/>
              <a:gd name="connsiteY31" fmla="*/ 2335401 h 5464636"/>
              <a:gd name="connsiteX32" fmla="*/ 5612139 w 6500235"/>
              <a:gd name="connsiteY32" fmla="*/ 2453657 h 5464636"/>
              <a:gd name="connsiteX33" fmla="*/ 5594475 w 6500235"/>
              <a:gd name="connsiteY33" fmla="*/ 2615311 h 5464636"/>
              <a:gd name="connsiteX34" fmla="*/ 5536384 w 6500235"/>
              <a:gd name="connsiteY34" fmla="*/ 2755975 h 5464636"/>
              <a:gd name="connsiteX35" fmla="*/ 5485137 w 6500235"/>
              <a:gd name="connsiteY35" fmla="*/ 2848281 h 5464636"/>
              <a:gd name="connsiteX36" fmla="*/ 5325962 w 6500235"/>
              <a:gd name="connsiteY36" fmla="*/ 3162656 h 5464636"/>
              <a:gd name="connsiteX37" fmla="*/ 5243182 w 6500235"/>
              <a:gd name="connsiteY37" fmla="*/ 3288494 h 5464636"/>
              <a:gd name="connsiteX38" fmla="*/ 5237100 w 6500235"/>
              <a:gd name="connsiteY38" fmla="*/ 3363382 h 5464636"/>
              <a:gd name="connsiteX39" fmla="*/ 5210973 w 6500235"/>
              <a:gd name="connsiteY39" fmla="*/ 3381298 h 5464636"/>
              <a:gd name="connsiteX40" fmla="*/ 5206067 w 6500235"/>
              <a:gd name="connsiteY40" fmla="*/ 3384167 h 5464636"/>
              <a:gd name="connsiteX41" fmla="*/ 5181176 w 6500235"/>
              <a:gd name="connsiteY41" fmla="*/ 3399028 h 5464636"/>
              <a:gd name="connsiteX42" fmla="*/ 5156932 w 6500235"/>
              <a:gd name="connsiteY42" fmla="*/ 3419249 h 5464636"/>
              <a:gd name="connsiteX43" fmla="*/ 5139869 w 6500235"/>
              <a:gd name="connsiteY43" fmla="*/ 3450988 h 5464636"/>
              <a:gd name="connsiteX44" fmla="*/ 5071047 w 6500235"/>
              <a:gd name="connsiteY44" fmla="*/ 3608412 h 5464636"/>
              <a:gd name="connsiteX45" fmla="*/ 5022875 w 6500235"/>
              <a:gd name="connsiteY45" fmla="*/ 3698834 h 5464636"/>
              <a:gd name="connsiteX46" fmla="*/ 4993591 w 6500235"/>
              <a:gd name="connsiteY46" fmla="*/ 3727277 h 5464636"/>
              <a:gd name="connsiteX47" fmla="*/ 4960082 w 6500235"/>
              <a:gd name="connsiteY47" fmla="*/ 3770964 h 5464636"/>
              <a:gd name="connsiteX48" fmla="*/ 4956970 w 6500235"/>
              <a:gd name="connsiteY48" fmla="*/ 3791475 h 5464636"/>
              <a:gd name="connsiteX49" fmla="*/ 4941856 w 6500235"/>
              <a:gd name="connsiteY49" fmla="*/ 3797112 h 5464636"/>
              <a:gd name="connsiteX50" fmla="*/ 4913940 w 6500235"/>
              <a:gd name="connsiteY50" fmla="*/ 3820812 h 5464636"/>
              <a:gd name="connsiteX51" fmla="*/ 4811357 w 6500235"/>
              <a:gd name="connsiteY51" fmla="*/ 3871429 h 5464636"/>
              <a:gd name="connsiteX52" fmla="*/ 4783124 w 6500235"/>
              <a:gd name="connsiteY52" fmla="*/ 3882491 h 5464636"/>
              <a:gd name="connsiteX53" fmla="*/ 4724385 w 6500235"/>
              <a:gd name="connsiteY53" fmla="*/ 3930800 h 5464636"/>
              <a:gd name="connsiteX54" fmla="*/ 4632498 w 6500235"/>
              <a:gd name="connsiteY54" fmla="*/ 4019308 h 5464636"/>
              <a:gd name="connsiteX55" fmla="*/ 4611775 w 6500235"/>
              <a:gd name="connsiteY55" fmla="*/ 4036221 h 5464636"/>
              <a:gd name="connsiteX56" fmla="*/ 4589341 w 6500235"/>
              <a:gd name="connsiteY56" fmla="*/ 4043087 h 5464636"/>
              <a:gd name="connsiteX57" fmla="*/ 4580109 w 6500235"/>
              <a:gd name="connsiteY57" fmla="*/ 4037991 h 5464636"/>
              <a:gd name="connsiteX58" fmla="*/ 4567969 w 6500235"/>
              <a:gd name="connsiteY58" fmla="*/ 4046064 h 5464636"/>
              <a:gd name="connsiteX59" fmla="*/ 4563776 w 6500235"/>
              <a:gd name="connsiteY59" fmla="*/ 4046606 h 5464636"/>
              <a:gd name="connsiteX60" fmla="*/ 4540688 w 6500235"/>
              <a:gd name="connsiteY60" fmla="*/ 4051329 h 5464636"/>
              <a:gd name="connsiteX61" fmla="*/ 4515381 w 6500235"/>
              <a:gd name="connsiteY61" fmla="*/ 4101230 h 5464636"/>
              <a:gd name="connsiteX62" fmla="*/ 4464519 w 6500235"/>
              <a:gd name="connsiteY62" fmla="*/ 4129866 h 5464636"/>
              <a:gd name="connsiteX63" fmla="*/ 4258103 w 6500235"/>
              <a:gd name="connsiteY63" fmla="*/ 4281657 h 5464636"/>
              <a:gd name="connsiteX64" fmla="*/ 4110759 w 6500235"/>
              <a:gd name="connsiteY64" fmla="*/ 4475040 h 5464636"/>
              <a:gd name="connsiteX65" fmla="*/ 3977659 w 6500235"/>
              <a:gd name="connsiteY65" fmla="*/ 4576699 h 5464636"/>
              <a:gd name="connsiteX66" fmla="*/ 3839447 w 6500235"/>
              <a:gd name="connsiteY66" fmla="*/ 4686247 h 5464636"/>
              <a:gd name="connsiteX67" fmla="*/ 3160580 w 6500235"/>
              <a:gd name="connsiteY67" fmla="*/ 4816349 h 5464636"/>
              <a:gd name="connsiteX68" fmla="*/ 2824675 w 6500235"/>
              <a:gd name="connsiteY68" fmla="*/ 4861066 h 5464636"/>
              <a:gd name="connsiteX69" fmla="*/ 2704403 w 6500235"/>
              <a:gd name="connsiteY69" fmla="*/ 4872014 h 5464636"/>
              <a:gd name="connsiteX70" fmla="*/ 2432833 w 6500235"/>
              <a:gd name="connsiteY70" fmla="*/ 5046782 h 5464636"/>
              <a:gd name="connsiteX71" fmla="*/ 1930437 w 6500235"/>
              <a:gd name="connsiteY71" fmla="*/ 5242775 h 5464636"/>
              <a:gd name="connsiteX72" fmla="*/ 1853671 w 6500235"/>
              <a:gd name="connsiteY72" fmla="*/ 5310774 h 5464636"/>
              <a:gd name="connsiteX73" fmla="*/ 1813576 w 6500235"/>
              <a:gd name="connsiteY73" fmla="*/ 5366218 h 5464636"/>
              <a:gd name="connsiteX74" fmla="*/ 1777372 w 6500235"/>
              <a:gd name="connsiteY74" fmla="*/ 5364302 h 5464636"/>
              <a:gd name="connsiteX75" fmla="*/ 1733954 w 6500235"/>
              <a:gd name="connsiteY75" fmla="*/ 5365192 h 5464636"/>
              <a:gd name="connsiteX76" fmla="*/ 1672327 w 6500235"/>
              <a:gd name="connsiteY76" fmla="*/ 5408173 h 5464636"/>
              <a:gd name="connsiteX77" fmla="*/ 1641878 w 6500235"/>
              <a:gd name="connsiteY77" fmla="*/ 5399428 h 5464636"/>
              <a:gd name="connsiteX78" fmla="*/ 1636543 w 6500235"/>
              <a:gd name="connsiteY78" fmla="*/ 5397470 h 5464636"/>
              <a:gd name="connsiteX79" fmla="*/ 1609237 w 6500235"/>
              <a:gd name="connsiteY79" fmla="*/ 5387733 h 5464636"/>
              <a:gd name="connsiteX80" fmla="*/ 1578208 w 6500235"/>
              <a:gd name="connsiteY80" fmla="*/ 5381908 h 5464636"/>
              <a:gd name="connsiteX81" fmla="*/ 1542869 w 6500235"/>
              <a:gd name="connsiteY81" fmla="*/ 5388952 h 5464636"/>
              <a:gd name="connsiteX82" fmla="*/ 1377650 w 6500235"/>
              <a:gd name="connsiteY82" fmla="*/ 5436085 h 5464636"/>
              <a:gd name="connsiteX83" fmla="*/ 1277250 w 6500235"/>
              <a:gd name="connsiteY83" fmla="*/ 5456493 h 5464636"/>
              <a:gd name="connsiteX84" fmla="*/ 1236673 w 6500235"/>
              <a:gd name="connsiteY84" fmla="*/ 5452014 h 5464636"/>
              <a:gd name="connsiteX85" fmla="*/ 1181651 w 6500235"/>
              <a:gd name="connsiteY85" fmla="*/ 5453980 h 5464636"/>
              <a:gd name="connsiteX86" fmla="*/ 1163851 w 6500235"/>
              <a:gd name="connsiteY86" fmla="*/ 5464636 h 5464636"/>
              <a:gd name="connsiteX87" fmla="*/ 1149882 w 6500235"/>
              <a:gd name="connsiteY87" fmla="*/ 5456568 h 5464636"/>
              <a:gd name="connsiteX88" fmla="*/ 1113834 w 6500235"/>
              <a:gd name="connsiteY88" fmla="*/ 5450125 h 5464636"/>
              <a:gd name="connsiteX89" fmla="*/ 1009497 w 6500235"/>
              <a:gd name="connsiteY89" fmla="*/ 5403231 h 5464636"/>
              <a:gd name="connsiteX90" fmla="*/ 982993 w 6500235"/>
              <a:gd name="connsiteY90" fmla="*/ 5388499 h 5464636"/>
              <a:gd name="connsiteX91" fmla="*/ 908345 w 6500235"/>
              <a:gd name="connsiteY91" fmla="*/ 5373950 h 5464636"/>
              <a:gd name="connsiteX92" fmla="*/ 781592 w 6500235"/>
              <a:gd name="connsiteY92" fmla="*/ 5359426 h 5464636"/>
              <a:gd name="connsiteX93" fmla="*/ 755358 w 6500235"/>
              <a:gd name="connsiteY93" fmla="*/ 5354209 h 5464636"/>
              <a:gd name="connsiteX94" fmla="*/ 735782 w 6500235"/>
              <a:gd name="connsiteY94" fmla="*/ 5341278 h 5464636"/>
              <a:gd name="connsiteX95" fmla="*/ 733835 w 6500235"/>
              <a:gd name="connsiteY95" fmla="*/ 5330914 h 5464636"/>
              <a:gd name="connsiteX96" fmla="*/ 719882 w 6500235"/>
              <a:gd name="connsiteY96" fmla="*/ 5326690 h 5464636"/>
              <a:gd name="connsiteX97" fmla="*/ 716794 w 6500235"/>
              <a:gd name="connsiteY97" fmla="*/ 5323803 h 5464636"/>
              <a:gd name="connsiteX98" fmla="*/ 698456 w 6500235"/>
              <a:gd name="connsiteY98" fmla="*/ 5309002 h 5464636"/>
              <a:gd name="connsiteX99" fmla="*/ 643860 w 6500235"/>
              <a:gd name="connsiteY99" fmla="*/ 5321249 h 5464636"/>
              <a:gd name="connsiteX100" fmla="*/ 589399 w 6500235"/>
              <a:gd name="connsiteY100" fmla="*/ 5300252 h 5464636"/>
              <a:gd name="connsiteX101" fmla="*/ 340938 w 6500235"/>
              <a:gd name="connsiteY101" fmla="*/ 5237683 h 5464636"/>
              <a:gd name="connsiteX102" fmla="*/ 98001 w 6500235"/>
              <a:gd name="connsiteY102" fmla="*/ 5247147 h 5464636"/>
              <a:gd name="connsiteX103" fmla="*/ 12611 w 6500235"/>
              <a:gd name="connsiteY103" fmla="*/ 5237471 h 5464636"/>
              <a:gd name="connsiteX104" fmla="*/ 0 w 6500235"/>
              <a:gd name="connsiteY104" fmla="*/ 5235168 h 546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6500235" h="5464636">
                <a:moveTo>
                  <a:pt x="0" y="0"/>
                </a:moveTo>
                <a:lnTo>
                  <a:pt x="6468182" y="0"/>
                </a:lnTo>
                <a:lnTo>
                  <a:pt x="6468122" y="2458"/>
                </a:lnTo>
                <a:cubicBezTo>
                  <a:pt x="6468560" y="7251"/>
                  <a:pt x="6469907" y="16220"/>
                  <a:pt x="6473409" y="34346"/>
                </a:cubicBezTo>
                <a:lnTo>
                  <a:pt x="6492498" y="123264"/>
                </a:lnTo>
                <a:cubicBezTo>
                  <a:pt x="6530248" y="162570"/>
                  <a:pt x="6415597" y="316177"/>
                  <a:pt x="6453347" y="355483"/>
                </a:cubicBezTo>
                <a:lnTo>
                  <a:pt x="6446278" y="407805"/>
                </a:lnTo>
                <a:cubicBezTo>
                  <a:pt x="6438855" y="419268"/>
                  <a:pt x="6492882" y="429673"/>
                  <a:pt x="6479973" y="438480"/>
                </a:cubicBezTo>
                <a:lnTo>
                  <a:pt x="6446200" y="483448"/>
                </a:lnTo>
                <a:lnTo>
                  <a:pt x="6455191" y="585156"/>
                </a:lnTo>
                <a:lnTo>
                  <a:pt x="6455578" y="723310"/>
                </a:lnTo>
                <a:lnTo>
                  <a:pt x="6330650" y="969274"/>
                </a:lnTo>
                <a:lnTo>
                  <a:pt x="6259783" y="1059188"/>
                </a:lnTo>
                <a:lnTo>
                  <a:pt x="6232390" y="1134371"/>
                </a:lnTo>
                <a:cubicBezTo>
                  <a:pt x="6233402" y="1144004"/>
                  <a:pt x="6201701" y="1218096"/>
                  <a:pt x="6197819" y="1226187"/>
                </a:cubicBezTo>
                <a:cubicBezTo>
                  <a:pt x="6193159" y="1247180"/>
                  <a:pt x="6164742" y="1253630"/>
                  <a:pt x="6153633" y="1266676"/>
                </a:cubicBezTo>
                <a:cubicBezTo>
                  <a:pt x="6143047" y="1294138"/>
                  <a:pt x="6121511" y="1318207"/>
                  <a:pt x="6115253" y="1333803"/>
                </a:cubicBezTo>
                <a:lnTo>
                  <a:pt x="6116094" y="1360252"/>
                </a:lnTo>
                <a:cubicBezTo>
                  <a:pt x="6112521" y="1397492"/>
                  <a:pt x="6092279" y="1498732"/>
                  <a:pt x="6093817" y="1557246"/>
                </a:cubicBezTo>
                <a:cubicBezTo>
                  <a:pt x="6112537" y="1631581"/>
                  <a:pt x="6029709" y="1634839"/>
                  <a:pt x="6036619" y="1695300"/>
                </a:cubicBezTo>
                <a:cubicBezTo>
                  <a:pt x="6031562" y="1739504"/>
                  <a:pt x="6015527" y="1737756"/>
                  <a:pt x="6006327" y="1765313"/>
                </a:cubicBezTo>
                <a:lnTo>
                  <a:pt x="5990294" y="1829516"/>
                </a:lnTo>
                <a:lnTo>
                  <a:pt x="5951522" y="1913734"/>
                </a:lnTo>
                <a:lnTo>
                  <a:pt x="5851829" y="2042661"/>
                </a:lnTo>
                <a:lnTo>
                  <a:pt x="5843359" y="2063211"/>
                </a:lnTo>
                <a:lnTo>
                  <a:pt x="5841612" y="2071738"/>
                </a:lnTo>
                <a:cubicBezTo>
                  <a:pt x="5839874" y="2077314"/>
                  <a:pt x="5838027" y="2080639"/>
                  <a:pt x="5835993" y="2082516"/>
                </a:cubicBezTo>
                <a:lnTo>
                  <a:pt x="5835396" y="2082526"/>
                </a:lnTo>
                <a:lnTo>
                  <a:pt x="5831029" y="2093117"/>
                </a:lnTo>
                <a:cubicBezTo>
                  <a:pt x="5814796" y="2110898"/>
                  <a:pt x="5755804" y="2160414"/>
                  <a:pt x="5737995" y="2189215"/>
                </a:cubicBezTo>
                <a:lnTo>
                  <a:pt x="5724175" y="2265929"/>
                </a:lnTo>
                <a:lnTo>
                  <a:pt x="5669829" y="2335401"/>
                </a:lnTo>
                <a:cubicBezTo>
                  <a:pt x="5651157" y="2366689"/>
                  <a:pt x="5624698" y="2407006"/>
                  <a:pt x="5612139" y="2453657"/>
                </a:cubicBezTo>
                <a:cubicBezTo>
                  <a:pt x="5613080" y="2462242"/>
                  <a:pt x="5589909" y="2606987"/>
                  <a:pt x="5594475" y="2615311"/>
                </a:cubicBezTo>
                <a:cubicBezTo>
                  <a:pt x="5543837" y="2727416"/>
                  <a:pt x="5569297" y="2670766"/>
                  <a:pt x="5536384" y="2755975"/>
                </a:cubicBezTo>
                <a:cubicBezTo>
                  <a:pt x="5489430" y="2846258"/>
                  <a:pt x="5525492" y="2766772"/>
                  <a:pt x="5485137" y="2848281"/>
                </a:cubicBezTo>
                <a:cubicBezTo>
                  <a:pt x="5448822" y="3003712"/>
                  <a:pt x="5363748" y="3103068"/>
                  <a:pt x="5325962" y="3162656"/>
                </a:cubicBezTo>
                <a:cubicBezTo>
                  <a:pt x="5253622" y="3181861"/>
                  <a:pt x="5277001" y="3245633"/>
                  <a:pt x="5243182" y="3288494"/>
                </a:cubicBezTo>
                <a:cubicBezTo>
                  <a:pt x="5294574" y="3300239"/>
                  <a:pt x="5188097" y="3332721"/>
                  <a:pt x="5237100" y="3363382"/>
                </a:cubicBezTo>
                <a:cubicBezTo>
                  <a:pt x="5229393" y="3370212"/>
                  <a:pt x="5220383" y="3375861"/>
                  <a:pt x="5210973" y="3381298"/>
                </a:cubicBezTo>
                <a:lnTo>
                  <a:pt x="5206067" y="3384167"/>
                </a:lnTo>
                <a:lnTo>
                  <a:pt x="5181176" y="3399028"/>
                </a:lnTo>
                <a:lnTo>
                  <a:pt x="5156932" y="3419249"/>
                </a:lnTo>
                <a:cubicBezTo>
                  <a:pt x="5149536" y="3427761"/>
                  <a:pt x="5143548" y="3438016"/>
                  <a:pt x="5139869" y="3450988"/>
                </a:cubicBezTo>
                <a:cubicBezTo>
                  <a:pt x="5146719" y="3504063"/>
                  <a:pt x="5059912" y="3541590"/>
                  <a:pt x="5071047" y="3608412"/>
                </a:cubicBezTo>
                <a:cubicBezTo>
                  <a:pt x="5070846" y="3631419"/>
                  <a:pt x="5043958" y="3693036"/>
                  <a:pt x="5022875" y="3698834"/>
                </a:cubicBezTo>
                <a:cubicBezTo>
                  <a:pt x="5013974" y="3710474"/>
                  <a:pt x="5013417" y="3727656"/>
                  <a:pt x="4993591" y="3727277"/>
                </a:cubicBezTo>
                <a:cubicBezTo>
                  <a:pt x="4968613" y="3729497"/>
                  <a:pt x="4982010" y="3786407"/>
                  <a:pt x="4960082" y="3770964"/>
                </a:cubicBezTo>
                <a:lnTo>
                  <a:pt x="4956970" y="3791475"/>
                </a:lnTo>
                <a:lnTo>
                  <a:pt x="4941856" y="3797112"/>
                </a:lnTo>
                <a:cubicBezTo>
                  <a:pt x="4926079" y="3802652"/>
                  <a:pt x="4914700" y="3807674"/>
                  <a:pt x="4913940" y="3820812"/>
                </a:cubicBezTo>
                <a:cubicBezTo>
                  <a:pt x="4892190" y="3833198"/>
                  <a:pt x="4833159" y="3861149"/>
                  <a:pt x="4811357" y="3871429"/>
                </a:cubicBezTo>
                <a:cubicBezTo>
                  <a:pt x="4797781" y="3865368"/>
                  <a:pt x="4792555" y="3877060"/>
                  <a:pt x="4783124" y="3882491"/>
                </a:cubicBezTo>
                <a:cubicBezTo>
                  <a:pt x="4766941" y="3880328"/>
                  <a:pt x="4731009" y="3914983"/>
                  <a:pt x="4724385" y="3930800"/>
                </a:cubicBezTo>
                <a:cubicBezTo>
                  <a:pt x="4713231" y="3980170"/>
                  <a:pt x="4642737" y="3980680"/>
                  <a:pt x="4632498" y="4019308"/>
                </a:cubicBezTo>
                <a:cubicBezTo>
                  <a:pt x="4626302" y="4027186"/>
                  <a:pt x="4619277" y="4032511"/>
                  <a:pt x="4611775" y="4036221"/>
                </a:cubicBezTo>
                <a:lnTo>
                  <a:pt x="4589341" y="4043087"/>
                </a:lnTo>
                <a:lnTo>
                  <a:pt x="4580109" y="4037991"/>
                </a:lnTo>
                <a:lnTo>
                  <a:pt x="4567969" y="4046064"/>
                </a:lnTo>
                <a:lnTo>
                  <a:pt x="4563776" y="4046606"/>
                </a:lnTo>
                <a:cubicBezTo>
                  <a:pt x="4555747" y="4047607"/>
                  <a:pt x="4547933" y="4048870"/>
                  <a:pt x="4540688" y="4051329"/>
                </a:cubicBezTo>
                <a:cubicBezTo>
                  <a:pt x="4565869" y="4086818"/>
                  <a:pt x="4483221" y="4078096"/>
                  <a:pt x="4515381" y="4101230"/>
                </a:cubicBezTo>
                <a:cubicBezTo>
                  <a:pt x="4479955" y="4120917"/>
                  <a:pt x="4519860" y="4137768"/>
                  <a:pt x="4464519" y="4129866"/>
                </a:cubicBezTo>
                <a:cubicBezTo>
                  <a:pt x="4421638" y="4159938"/>
                  <a:pt x="4317063" y="4224128"/>
                  <a:pt x="4258103" y="4281657"/>
                </a:cubicBezTo>
                <a:cubicBezTo>
                  <a:pt x="4226114" y="4312610"/>
                  <a:pt x="4157498" y="4425865"/>
                  <a:pt x="4110759" y="4475040"/>
                </a:cubicBezTo>
                <a:cubicBezTo>
                  <a:pt x="4061483" y="4509465"/>
                  <a:pt x="4039551" y="4565920"/>
                  <a:pt x="3977659" y="4576699"/>
                </a:cubicBezTo>
                <a:cubicBezTo>
                  <a:pt x="3932441" y="4611898"/>
                  <a:pt x="3975626" y="4646304"/>
                  <a:pt x="3839447" y="4686247"/>
                </a:cubicBezTo>
                <a:cubicBezTo>
                  <a:pt x="3580144" y="4740330"/>
                  <a:pt x="3329709" y="4787213"/>
                  <a:pt x="3160580" y="4816349"/>
                </a:cubicBezTo>
                <a:cubicBezTo>
                  <a:pt x="2991451" y="4845486"/>
                  <a:pt x="2914879" y="4858878"/>
                  <a:pt x="2824675" y="4861066"/>
                </a:cubicBezTo>
                <a:cubicBezTo>
                  <a:pt x="2734469" y="4863255"/>
                  <a:pt x="2739276" y="4877394"/>
                  <a:pt x="2704403" y="4872014"/>
                </a:cubicBezTo>
                <a:lnTo>
                  <a:pt x="2432833" y="5046782"/>
                </a:lnTo>
                <a:cubicBezTo>
                  <a:pt x="2305425" y="5066979"/>
                  <a:pt x="2054694" y="5159073"/>
                  <a:pt x="1930437" y="5242775"/>
                </a:cubicBezTo>
                <a:cubicBezTo>
                  <a:pt x="1899374" y="5263700"/>
                  <a:pt x="1874710" y="5286565"/>
                  <a:pt x="1853671" y="5310774"/>
                </a:cubicBezTo>
                <a:lnTo>
                  <a:pt x="1813576" y="5366218"/>
                </a:lnTo>
                <a:lnTo>
                  <a:pt x="1777372" y="5364302"/>
                </a:lnTo>
                <a:cubicBezTo>
                  <a:pt x="1762199" y="5364316"/>
                  <a:pt x="1747600" y="5364892"/>
                  <a:pt x="1733954" y="5365192"/>
                </a:cubicBezTo>
                <a:cubicBezTo>
                  <a:pt x="1757610" y="5412303"/>
                  <a:pt x="1664780" y="5350861"/>
                  <a:pt x="1672327" y="5408173"/>
                </a:cubicBezTo>
                <a:cubicBezTo>
                  <a:pt x="1662152" y="5406577"/>
                  <a:pt x="1652061" y="5403224"/>
                  <a:pt x="1641878" y="5399428"/>
                </a:cubicBezTo>
                <a:lnTo>
                  <a:pt x="1636543" y="5397470"/>
                </a:lnTo>
                <a:lnTo>
                  <a:pt x="1609237" y="5387733"/>
                </a:lnTo>
                <a:lnTo>
                  <a:pt x="1578208" y="5381908"/>
                </a:lnTo>
                <a:cubicBezTo>
                  <a:pt x="1566936" y="5381622"/>
                  <a:pt x="1555216" y="5383532"/>
                  <a:pt x="1542869" y="5388952"/>
                </a:cubicBezTo>
                <a:cubicBezTo>
                  <a:pt x="1506297" y="5428020"/>
                  <a:pt x="1422097" y="5384960"/>
                  <a:pt x="1377650" y="5436085"/>
                </a:cubicBezTo>
                <a:cubicBezTo>
                  <a:pt x="1359779" y="5450575"/>
                  <a:pt x="1295142" y="5469062"/>
                  <a:pt x="1277250" y="5456493"/>
                </a:cubicBezTo>
                <a:cubicBezTo>
                  <a:pt x="1262607" y="5457038"/>
                  <a:pt x="1249002" y="5467545"/>
                  <a:pt x="1236673" y="5452014"/>
                </a:cubicBezTo>
                <a:cubicBezTo>
                  <a:pt x="1219061" y="5434163"/>
                  <a:pt x="1183698" y="5480722"/>
                  <a:pt x="1181651" y="5453980"/>
                </a:cubicBezTo>
                <a:lnTo>
                  <a:pt x="1163851" y="5464636"/>
                </a:lnTo>
                <a:lnTo>
                  <a:pt x="1149882" y="5456568"/>
                </a:lnTo>
                <a:cubicBezTo>
                  <a:pt x="1135567" y="5447927"/>
                  <a:pt x="1124449" y="5442349"/>
                  <a:pt x="1113834" y="5450125"/>
                </a:cubicBezTo>
                <a:cubicBezTo>
                  <a:pt x="1090436" y="5441236"/>
                  <a:pt x="1031303" y="5413502"/>
                  <a:pt x="1009497" y="5403231"/>
                </a:cubicBezTo>
                <a:cubicBezTo>
                  <a:pt x="1005528" y="5388904"/>
                  <a:pt x="993185" y="5392315"/>
                  <a:pt x="982993" y="5388499"/>
                </a:cubicBezTo>
                <a:cubicBezTo>
                  <a:pt x="974358" y="5374641"/>
                  <a:pt x="924760" y="5368990"/>
                  <a:pt x="908345" y="5373950"/>
                </a:cubicBezTo>
                <a:cubicBezTo>
                  <a:pt x="863169" y="5396774"/>
                  <a:pt x="817902" y="5342732"/>
                  <a:pt x="781592" y="5359426"/>
                </a:cubicBezTo>
                <a:cubicBezTo>
                  <a:pt x="771573" y="5359661"/>
                  <a:pt x="762995" y="5357633"/>
                  <a:pt x="755358" y="5354209"/>
                </a:cubicBezTo>
                <a:lnTo>
                  <a:pt x="735782" y="5341278"/>
                </a:lnTo>
                <a:lnTo>
                  <a:pt x="733835" y="5330914"/>
                </a:lnTo>
                <a:lnTo>
                  <a:pt x="719882" y="5326690"/>
                </a:lnTo>
                <a:lnTo>
                  <a:pt x="716794" y="5323803"/>
                </a:lnTo>
                <a:cubicBezTo>
                  <a:pt x="710911" y="5318247"/>
                  <a:pt x="704963" y="5313024"/>
                  <a:pt x="698456" y="5309002"/>
                </a:cubicBezTo>
                <a:cubicBezTo>
                  <a:pt x="687114" y="5351013"/>
                  <a:pt x="641230" y="5281721"/>
                  <a:pt x="643860" y="5321249"/>
                </a:cubicBezTo>
                <a:cubicBezTo>
                  <a:pt x="606127" y="5306461"/>
                  <a:pt x="618532" y="5347963"/>
                  <a:pt x="589399" y="5300252"/>
                </a:cubicBezTo>
                <a:cubicBezTo>
                  <a:pt x="538911" y="5286324"/>
                  <a:pt x="422837" y="5246534"/>
                  <a:pt x="340938" y="5237683"/>
                </a:cubicBezTo>
                <a:cubicBezTo>
                  <a:pt x="296702" y="5232715"/>
                  <a:pt x="165679" y="5251892"/>
                  <a:pt x="98001" y="5247147"/>
                </a:cubicBezTo>
                <a:cubicBezTo>
                  <a:pt x="69043" y="5239103"/>
                  <a:pt x="40189" y="5239836"/>
                  <a:pt x="12611" y="5237471"/>
                </a:cubicBezTo>
                <a:lnTo>
                  <a:pt x="0" y="52351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305" y="3440576"/>
            <a:ext cx="3660078" cy="250548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A803-FEC4-BE18-4327-3E5B5696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499" y="729299"/>
            <a:ext cx="2853463" cy="5538442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Since naïve Bayes can only work on categorical values, we are changing all the features into categorical values.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7469" y="575332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B0B12-9871-7F8A-7202-C9DA36BD6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8" y="911939"/>
            <a:ext cx="8505887" cy="49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0754F-6AE7-081B-E637-209612E2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Splitting the data into testing and validation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9546F-FC3B-1728-3BC8-270587953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405" y="2296161"/>
            <a:ext cx="3892596" cy="277590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Model performance can be truly measured when testing it on unseen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To achieve this, splitting data into into training and validation is a good practice.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192B9-2C42-397F-5905-B0C1FD4AB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31B61-4E3D-5EC3-EE81-1E19C528C0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" r="237"/>
          <a:stretch/>
        </p:blipFill>
        <p:spPr>
          <a:xfrm>
            <a:off x="4729456" y="2769712"/>
            <a:ext cx="746254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EE0EA-8990-D45E-B9C4-79FCA1AEA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743450"/>
            <a:ext cx="10534650" cy="16573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Training </a:t>
            </a:r>
            <a:br>
              <a:rPr lang="en-US" dirty="0"/>
            </a:br>
            <a:r>
              <a:rPr lang="en-US" dirty="0"/>
              <a:t>the </a:t>
            </a:r>
            <a:br>
              <a:rPr lang="en-US" dirty="0"/>
            </a:br>
            <a:r>
              <a:rPr lang="en-US" dirty="0"/>
              <a:t>naïve bayes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0526EC-52A0-38C7-BE99-F39AB343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77481-E37F-C9B4-9E7E-1ED64A61D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333500"/>
            <a:ext cx="10871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3A4B1-4D13-5185-A037-D3A7211E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Abstract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94C8A3-F64F-D84F-1864-245BD693F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pPr algn="just"/>
            <a:r>
              <a:rPr lang="en-US" dirty="0"/>
              <a:t>Heart Strokes have increased rapidly over the past few years for adults and for the young ones. Stroke prediction is complex and there is a need to automate this process.</a:t>
            </a:r>
          </a:p>
          <a:p>
            <a:pPr algn="just"/>
            <a:r>
              <a:rPr lang="en-US" dirty="0"/>
              <a:t>The project aims at proposing a heart stroke prediction model based on a dataset acquired from Kaggle.</a:t>
            </a:r>
          </a:p>
          <a:p>
            <a:pPr algn="just"/>
            <a:r>
              <a:rPr lang="en-US" dirty="0"/>
              <a:t>The risk of getting a heart stroke will be classified using the Naïve Bayes Classifier.</a:t>
            </a:r>
          </a:p>
          <a:p>
            <a:pPr algn="just"/>
            <a:r>
              <a:rPr lang="en-US" dirty="0"/>
              <a:t>A comparative analysis will be presented to identify the most effective model.</a:t>
            </a:r>
          </a:p>
        </p:txBody>
      </p:sp>
    </p:spTree>
    <p:extLst>
      <p:ext uri="{BB962C8B-B14F-4D97-AF65-F5344CB8AC3E}">
        <p14:creationId xmlns:p14="http://schemas.microsoft.com/office/powerpoint/2010/main" val="20498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A58E7-9A9C-4C81-A025-88F5595B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D1FD00-072F-41B1-A5C3-D9E51FFF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768629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91363 w 10768629"/>
              <a:gd name="connsiteY163" fmla="*/ 1929171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28929 w 10768629"/>
              <a:gd name="connsiteY162" fmla="*/ 1938226 h 1978172"/>
              <a:gd name="connsiteX163" fmla="*/ 3091363 w 10768629"/>
              <a:gd name="connsiteY163" fmla="*/ 1929171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686411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28929 w 10768629"/>
              <a:gd name="connsiteY162" fmla="*/ 1938226 h 1978172"/>
              <a:gd name="connsiteX163" fmla="*/ 3091363 w 10768629"/>
              <a:gd name="connsiteY163" fmla="*/ 1929171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48487 w 10768629"/>
              <a:gd name="connsiteY140" fmla="*/ 1660781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48487 w 10768629"/>
              <a:gd name="connsiteY140" fmla="*/ 1660781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96112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96112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66262" y="1643128"/>
                  <a:pt x="5596112" y="1636968"/>
                </a:cubicBezTo>
                <a:cubicBezTo>
                  <a:pt x="5561981" y="1612826"/>
                  <a:pt x="5429171" y="1655721"/>
                  <a:pt x="5388466" y="1653195"/>
                </a:cubicBezTo>
                <a:cubicBezTo>
                  <a:pt x="5288041" y="1668530"/>
                  <a:pt x="5074771" y="1739921"/>
                  <a:pt x="4945936" y="1713743"/>
                </a:cubicBezTo>
                <a:cubicBezTo>
                  <a:pt x="4914142" y="1717597"/>
                  <a:pt x="4870655" y="1726609"/>
                  <a:pt x="4851784" y="1726895"/>
                </a:cubicBezTo>
                <a:lnTo>
                  <a:pt x="4789844" y="1730706"/>
                </a:lnTo>
                <a:lnTo>
                  <a:pt x="4686411" y="1771811"/>
                </a:lnTo>
                <a:cubicBezTo>
                  <a:pt x="4633697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28929" y="1938226"/>
                </a:lnTo>
                <a:lnTo>
                  <a:pt x="3091363" y="1929171"/>
                </a:lnTo>
                <a:cubicBezTo>
                  <a:pt x="3071584" y="1922993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31503" y="1931749"/>
                </a:lnTo>
                <a:cubicBezTo>
                  <a:pt x="2675328" y="1937888"/>
                  <a:pt x="2629596" y="1956920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93437" y="1790584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39976" y="1793141"/>
                  <a:pt x="883960" y="1803336"/>
                </a:cubicBezTo>
                <a:cubicBezTo>
                  <a:pt x="831931" y="177181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79DF0-A3A8-9CB9-0CA2-6F7A1098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6001356" cy="12160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Performance of  the training model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391" y="5800300"/>
            <a:ext cx="5736610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DF6A94-7E62-89AE-1E45-1D54BFDD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786063"/>
            <a:ext cx="5834015" cy="34683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Since we used Naïve bayes classifier, we used accuracy metric to calculate the score.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 accuracy score for our training model Is around 93%.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4000" y="753529"/>
            <a:ext cx="4010943" cy="535094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887E8F-F6EC-38D8-EBAE-1A74C96F2D38}"/>
              </a:ext>
            </a:extLst>
          </p:cNvPr>
          <p:cNvCxnSpPr/>
          <p:nvPr/>
        </p:nvCxnSpPr>
        <p:spPr>
          <a:xfrm>
            <a:off x="2822530" y="3743325"/>
            <a:ext cx="239240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393FEE-F7ED-1832-8B81-839E7D1B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874" y="550780"/>
            <a:ext cx="4317834" cy="58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1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62E669-7774-4EAE-BBCE-F9FFE664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0838CA9-6736-4868-BAC7-C020254B5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463" y="1144989"/>
            <a:ext cx="9677074" cy="4048564"/>
          </a:xfrm>
          <a:custGeom>
            <a:avLst/>
            <a:gdLst>
              <a:gd name="connsiteX0" fmla="*/ 0 w 8037833"/>
              <a:gd name="connsiteY0" fmla="*/ 0 h 3771414"/>
              <a:gd name="connsiteX1" fmla="*/ 8037833 w 8037833"/>
              <a:gd name="connsiteY1" fmla="*/ 702854 h 3771414"/>
              <a:gd name="connsiteX2" fmla="*/ 8037833 w 8037833"/>
              <a:gd name="connsiteY2" fmla="*/ 3110335 h 3771414"/>
              <a:gd name="connsiteX3" fmla="*/ 8034343 w 8037833"/>
              <a:gd name="connsiteY3" fmla="*/ 3109810 h 3771414"/>
              <a:gd name="connsiteX4" fmla="*/ 7877229 w 8037833"/>
              <a:gd name="connsiteY4" fmla="*/ 3131056 h 3771414"/>
              <a:gd name="connsiteX5" fmla="*/ 7807644 w 8037833"/>
              <a:gd name="connsiteY5" fmla="*/ 3086007 h 3771414"/>
              <a:gd name="connsiteX6" fmla="*/ 7607062 w 8037833"/>
              <a:gd name="connsiteY6" fmla="*/ 3074909 h 3771414"/>
              <a:gd name="connsiteX7" fmla="*/ 7351256 w 8037833"/>
              <a:gd name="connsiteY7" fmla="*/ 3263533 h 3771414"/>
              <a:gd name="connsiteX8" fmla="*/ 7241630 w 8037833"/>
              <a:gd name="connsiteY8" fmla="*/ 3245856 h 3771414"/>
              <a:gd name="connsiteX9" fmla="*/ 7197338 w 8037833"/>
              <a:gd name="connsiteY9" fmla="*/ 3211988 h 3771414"/>
              <a:gd name="connsiteX10" fmla="*/ 7180777 w 8037833"/>
              <a:gd name="connsiteY10" fmla="*/ 3210063 h 3771414"/>
              <a:gd name="connsiteX11" fmla="*/ 7146896 w 8037833"/>
              <a:gd name="connsiteY11" fmla="*/ 3244212 h 3771414"/>
              <a:gd name="connsiteX12" fmla="*/ 7101771 w 8037833"/>
              <a:gd name="connsiteY12" fmla="*/ 3244252 h 3771414"/>
              <a:gd name="connsiteX13" fmla="*/ 7047844 w 8037833"/>
              <a:gd name="connsiteY13" fmla="*/ 3291028 h 3771414"/>
              <a:gd name="connsiteX14" fmla="*/ 6869803 w 8037833"/>
              <a:gd name="connsiteY14" fmla="*/ 3307526 h 3771414"/>
              <a:gd name="connsiteX15" fmla="*/ 6819463 w 8037833"/>
              <a:gd name="connsiteY15" fmla="*/ 3355861 h 3771414"/>
              <a:gd name="connsiteX16" fmla="*/ 6797198 w 8037833"/>
              <a:gd name="connsiteY16" fmla="*/ 3365493 h 3771414"/>
              <a:gd name="connsiteX17" fmla="*/ 6760989 w 8037833"/>
              <a:gd name="connsiteY17" fmla="*/ 3411424 h 3771414"/>
              <a:gd name="connsiteX18" fmla="*/ 6633643 w 8037833"/>
              <a:gd name="connsiteY18" fmla="*/ 3335413 h 3771414"/>
              <a:gd name="connsiteX19" fmla="*/ 6462092 w 8037833"/>
              <a:gd name="connsiteY19" fmla="*/ 3360766 h 3771414"/>
              <a:gd name="connsiteX20" fmla="*/ 6303479 w 8037833"/>
              <a:gd name="connsiteY20" fmla="*/ 3307079 h 3771414"/>
              <a:gd name="connsiteX21" fmla="*/ 6210639 w 8037833"/>
              <a:gd name="connsiteY21" fmla="*/ 3322783 h 3771414"/>
              <a:gd name="connsiteX22" fmla="*/ 6184923 w 8037833"/>
              <a:gd name="connsiteY22" fmla="*/ 3365368 h 3771414"/>
              <a:gd name="connsiteX23" fmla="*/ 5949057 w 8037833"/>
              <a:gd name="connsiteY23" fmla="*/ 3366889 h 3771414"/>
              <a:gd name="connsiteX24" fmla="*/ 5891274 w 8037833"/>
              <a:gd name="connsiteY24" fmla="*/ 3384918 h 3771414"/>
              <a:gd name="connsiteX25" fmla="*/ 5835383 w 8037833"/>
              <a:gd name="connsiteY25" fmla="*/ 3364766 h 3771414"/>
              <a:gd name="connsiteX26" fmla="*/ 5746050 w 8037833"/>
              <a:gd name="connsiteY26" fmla="*/ 3413379 h 3771414"/>
              <a:gd name="connsiteX27" fmla="*/ 5613670 w 8037833"/>
              <a:gd name="connsiteY27" fmla="*/ 3415908 h 3771414"/>
              <a:gd name="connsiteX28" fmla="*/ 5535334 w 8037833"/>
              <a:gd name="connsiteY28" fmla="*/ 3424281 h 3771414"/>
              <a:gd name="connsiteX29" fmla="*/ 5506940 w 8037833"/>
              <a:gd name="connsiteY29" fmla="*/ 3438236 h 3771414"/>
              <a:gd name="connsiteX30" fmla="*/ 5466372 w 8037833"/>
              <a:gd name="connsiteY30" fmla="*/ 3450482 h 3771414"/>
              <a:gd name="connsiteX31" fmla="*/ 5395833 w 8037833"/>
              <a:gd name="connsiteY31" fmla="*/ 3480431 h 3771414"/>
              <a:gd name="connsiteX32" fmla="*/ 5299224 w 8037833"/>
              <a:gd name="connsiteY32" fmla="*/ 3506167 h 3771414"/>
              <a:gd name="connsiteX33" fmla="*/ 5223043 w 8037833"/>
              <a:gd name="connsiteY33" fmla="*/ 3478901 h 3771414"/>
              <a:gd name="connsiteX34" fmla="*/ 5217733 w 8037833"/>
              <a:gd name="connsiteY34" fmla="*/ 3487700 h 3771414"/>
              <a:gd name="connsiteX35" fmla="*/ 5167992 w 8037833"/>
              <a:gd name="connsiteY35" fmla="*/ 3491322 h 3771414"/>
              <a:gd name="connsiteX36" fmla="*/ 4987020 w 8037833"/>
              <a:gd name="connsiteY36" fmla="*/ 3448500 h 3771414"/>
              <a:gd name="connsiteX37" fmla="*/ 4890003 w 8037833"/>
              <a:gd name="connsiteY37" fmla="*/ 3457111 h 3771414"/>
              <a:gd name="connsiteX38" fmla="*/ 4856654 w 8037833"/>
              <a:gd name="connsiteY38" fmla="*/ 3469117 h 3771414"/>
              <a:gd name="connsiteX39" fmla="*/ 4800711 w 8037833"/>
              <a:gd name="connsiteY39" fmla="*/ 3488678 h 3771414"/>
              <a:gd name="connsiteX40" fmla="*/ 4761569 w 8037833"/>
              <a:gd name="connsiteY40" fmla="*/ 3525340 h 3771414"/>
              <a:gd name="connsiteX41" fmla="*/ 4713734 w 8037833"/>
              <a:gd name="connsiteY41" fmla="*/ 3532961 h 3771414"/>
              <a:gd name="connsiteX42" fmla="*/ 4699169 w 8037833"/>
              <a:gd name="connsiteY42" fmla="*/ 3506225 h 3771414"/>
              <a:gd name="connsiteX43" fmla="*/ 4649120 w 8037833"/>
              <a:gd name="connsiteY43" fmla="*/ 3523629 h 3771414"/>
              <a:gd name="connsiteX44" fmla="*/ 4573578 w 8037833"/>
              <a:gd name="connsiteY44" fmla="*/ 3553160 h 3771414"/>
              <a:gd name="connsiteX45" fmla="*/ 4529117 w 8037833"/>
              <a:gd name="connsiteY45" fmla="*/ 3562829 h 3771414"/>
              <a:gd name="connsiteX46" fmla="*/ 4408641 w 8037833"/>
              <a:gd name="connsiteY46" fmla="*/ 3597237 h 3771414"/>
              <a:gd name="connsiteX47" fmla="*/ 4288710 w 8037833"/>
              <a:gd name="connsiteY47" fmla="*/ 3637793 h 3771414"/>
              <a:gd name="connsiteX48" fmla="*/ 4234393 w 8037833"/>
              <a:gd name="connsiteY48" fmla="*/ 3691813 h 3771414"/>
              <a:gd name="connsiteX49" fmla="*/ 4227541 w 8037833"/>
              <a:gd name="connsiteY49" fmla="*/ 3694215 h 3771414"/>
              <a:gd name="connsiteX50" fmla="*/ 4208725 w 8037833"/>
              <a:gd name="connsiteY50" fmla="*/ 3692078 h 3771414"/>
              <a:gd name="connsiteX51" fmla="*/ 4201632 w 8037833"/>
              <a:gd name="connsiteY51" fmla="*/ 3689839 h 3771414"/>
              <a:gd name="connsiteX52" fmla="*/ 4191289 w 8037833"/>
              <a:gd name="connsiteY52" fmla="*/ 3689617 h 3771414"/>
              <a:gd name="connsiteX53" fmla="*/ 4191039 w 8037833"/>
              <a:gd name="connsiteY53" fmla="*/ 3690068 h 3771414"/>
              <a:gd name="connsiteX54" fmla="*/ 4181340 w 8037833"/>
              <a:gd name="connsiteY54" fmla="*/ 3688966 h 3771414"/>
              <a:gd name="connsiteX55" fmla="*/ 4133816 w 8037833"/>
              <a:gd name="connsiteY55" fmla="*/ 3677802 h 3771414"/>
              <a:gd name="connsiteX56" fmla="*/ 4071732 w 8037833"/>
              <a:gd name="connsiteY56" fmla="*/ 3719750 h 3771414"/>
              <a:gd name="connsiteX57" fmla="*/ 4045924 w 8037833"/>
              <a:gd name="connsiteY57" fmla="*/ 3726641 h 3771414"/>
              <a:gd name="connsiteX58" fmla="*/ 4032171 w 8037833"/>
              <a:gd name="connsiteY58" fmla="*/ 3732760 h 3771414"/>
              <a:gd name="connsiteX59" fmla="*/ 4031335 w 8037833"/>
              <a:gd name="connsiteY59" fmla="*/ 3734716 h 3771414"/>
              <a:gd name="connsiteX60" fmla="*/ 3985774 w 8037833"/>
              <a:gd name="connsiteY60" fmla="*/ 3723784 h 3771414"/>
              <a:gd name="connsiteX61" fmla="*/ 3979769 w 8037833"/>
              <a:gd name="connsiteY61" fmla="*/ 3726006 h 3771414"/>
              <a:gd name="connsiteX62" fmla="*/ 3950014 w 8037833"/>
              <a:gd name="connsiteY62" fmla="*/ 3714179 h 3771414"/>
              <a:gd name="connsiteX63" fmla="*/ 3934671 w 8037833"/>
              <a:gd name="connsiteY63" fmla="*/ 3710576 h 3771414"/>
              <a:gd name="connsiteX64" fmla="*/ 3930274 w 8037833"/>
              <a:gd name="connsiteY64" fmla="*/ 3704385 h 3771414"/>
              <a:gd name="connsiteX65" fmla="*/ 3907660 w 8037833"/>
              <a:gd name="connsiteY65" fmla="*/ 3701693 h 3771414"/>
              <a:gd name="connsiteX66" fmla="*/ 3905087 w 8037833"/>
              <a:gd name="connsiteY66" fmla="*/ 3703335 h 3771414"/>
              <a:gd name="connsiteX67" fmla="*/ 3886347 w 8037833"/>
              <a:gd name="connsiteY67" fmla="*/ 3693857 h 3771414"/>
              <a:gd name="connsiteX68" fmla="*/ 3870533 w 8037833"/>
              <a:gd name="connsiteY68" fmla="*/ 3677142 h 3771414"/>
              <a:gd name="connsiteX69" fmla="*/ 3678563 w 8037833"/>
              <a:gd name="connsiteY69" fmla="*/ 3681723 h 3771414"/>
              <a:gd name="connsiteX70" fmla="*/ 3511920 w 8037833"/>
              <a:gd name="connsiteY70" fmla="*/ 3609378 h 3771414"/>
              <a:gd name="connsiteX71" fmla="*/ 3407752 w 8037833"/>
              <a:gd name="connsiteY71" fmla="*/ 3613827 h 3771414"/>
              <a:gd name="connsiteX72" fmla="*/ 3373519 w 8037833"/>
              <a:gd name="connsiteY72" fmla="*/ 3653022 h 3771414"/>
              <a:gd name="connsiteX73" fmla="*/ 3114267 w 8037833"/>
              <a:gd name="connsiteY73" fmla="*/ 3626220 h 3771414"/>
              <a:gd name="connsiteX74" fmla="*/ 3048270 w 8037833"/>
              <a:gd name="connsiteY74" fmla="*/ 3637186 h 3771414"/>
              <a:gd name="connsiteX75" fmla="*/ 2989722 w 8037833"/>
              <a:gd name="connsiteY75" fmla="*/ 3610467 h 3771414"/>
              <a:gd name="connsiteX76" fmla="*/ 2965734 w 8037833"/>
              <a:gd name="connsiteY76" fmla="*/ 3622913 h 3771414"/>
              <a:gd name="connsiteX77" fmla="*/ 2961603 w 8037833"/>
              <a:gd name="connsiteY77" fmla="*/ 3625458 h 3771414"/>
              <a:gd name="connsiteX78" fmla="*/ 2944959 w 8037833"/>
              <a:gd name="connsiteY78" fmla="*/ 3626960 h 3771414"/>
              <a:gd name="connsiteX79" fmla="*/ 2940402 w 8037833"/>
              <a:gd name="connsiteY79" fmla="*/ 3638237 h 3771414"/>
              <a:gd name="connsiteX80" fmla="*/ 2915449 w 8037833"/>
              <a:gd name="connsiteY80" fmla="*/ 3648276 h 3771414"/>
              <a:gd name="connsiteX81" fmla="*/ 2884777 w 8037833"/>
              <a:gd name="connsiteY81" fmla="*/ 3648012 h 3771414"/>
              <a:gd name="connsiteX82" fmla="*/ 2739034 w 8037833"/>
              <a:gd name="connsiteY82" fmla="*/ 3634633 h 3771414"/>
              <a:gd name="connsiteX83" fmla="*/ 2651827 w 8037833"/>
              <a:gd name="connsiteY83" fmla="*/ 3633543 h 3771414"/>
              <a:gd name="connsiteX84" fmla="*/ 2618680 w 8037833"/>
              <a:gd name="connsiteY84" fmla="*/ 3643992 h 3771414"/>
              <a:gd name="connsiteX85" fmla="*/ 2572404 w 8037833"/>
              <a:gd name="connsiteY85" fmla="*/ 3651280 h 3771414"/>
              <a:gd name="connsiteX86" fmla="*/ 2490721 w 8037833"/>
              <a:gd name="connsiteY86" fmla="*/ 3672550 h 3771414"/>
              <a:gd name="connsiteX87" fmla="*/ 2381001 w 8037833"/>
              <a:gd name="connsiteY87" fmla="*/ 3686506 h 3771414"/>
              <a:gd name="connsiteX88" fmla="*/ 2301172 w 8037833"/>
              <a:gd name="connsiteY88" fmla="*/ 3650290 h 3771414"/>
              <a:gd name="connsiteX89" fmla="*/ 2294102 w 8037833"/>
              <a:gd name="connsiteY89" fmla="*/ 3658388 h 3771414"/>
              <a:gd name="connsiteX90" fmla="*/ 2238966 w 8037833"/>
              <a:gd name="connsiteY90" fmla="*/ 3656014 h 3771414"/>
              <a:gd name="connsiteX91" fmla="*/ 2046240 w 8037833"/>
              <a:gd name="connsiteY91" fmla="*/ 3591772 h 3771414"/>
              <a:gd name="connsiteX92" fmla="*/ 1938480 w 8037833"/>
              <a:gd name="connsiteY92" fmla="*/ 3588676 h 3771414"/>
              <a:gd name="connsiteX93" fmla="*/ 1900166 w 8037833"/>
              <a:gd name="connsiteY93" fmla="*/ 3596595 h 3771414"/>
              <a:gd name="connsiteX94" fmla="*/ 1835976 w 8037833"/>
              <a:gd name="connsiteY94" fmla="*/ 3609302 h 3771414"/>
              <a:gd name="connsiteX95" fmla="*/ 1787830 w 8037833"/>
              <a:gd name="connsiteY95" fmla="*/ 3641005 h 3771414"/>
              <a:gd name="connsiteX96" fmla="*/ 1734224 w 8037833"/>
              <a:gd name="connsiteY96" fmla="*/ 3642830 h 3771414"/>
              <a:gd name="connsiteX97" fmla="*/ 1721989 w 8037833"/>
              <a:gd name="connsiteY97" fmla="*/ 3614535 h 3771414"/>
              <a:gd name="connsiteX98" fmla="*/ 1664576 w 8037833"/>
              <a:gd name="connsiteY98" fmla="*/ 3625809 h 3771414"/>
              <a:gd name="connsiteX99" fmla="*/ 1577459 w 8037833"/>
              <a:gd name="connsiteY99" fmla="*/ 3646061 h 3771414"/>
              <a:gd name="connsiteX100" fmla="*/ 1527269 w 8037833"/>
              <a:gd name="connsiteY100" fmla="*/ 3650325 h 3771414"/>
              <a:gd name="connsiteX101" fmla="*/ 1390118 w 8037833"/>
              <a:gd name="connsiteY101" fmla="*/ 3670026 h 3771414"/>
              <a:gd name="connsiteX102" fmla="*/ 1252698 w 8037833"/>
              <a:gd name="connsiteY102" fmla="*/ 3695899 h 3771414"/>
              <a:gd name="connsiteX103" fmla="*/ 1171039 w 8037833"/>
              <a:gd name="connsiteY103" fmla="*/ 3745879 h 3771414"/>
              <a:gd name="connsiteX104" fmla="*/ 1058106 w 8037833"/>
              <a:gd name="connsiteY104" fmla="*/ 3763403 h 3771414"/>
              <a:gd name="connsiteX105" fmla="*/ 1039167 w 8037833"/>
              <a:gd name="connsiteY105" fmla="*/ 3771414 h 3771414"/>
              <a:gd name="connsiteX106" fmla="*/ 1012958 w 8037833"/>
              <a:gd name="connsiteY106" fmla="*/ 3766443 h 3771414"/>
              <a:gd name="connsiteX107" fmla="*/ 907906 w 8037833"/>
              <a:gd name="connsiteY107" fmla="*/ 3744915 h 3771414"/>
              <a:gd name="connsiteX108" fmla="*/ 825226 w 8037833"/>
              <a:gd name="connsiteY108" fmla="*/ 3713606 h 3771414"/>
              <a:gd name="connsiteX109" fmla="*/ 722264 w 8037833"/>
              <a:gd name="connsiteY109" fmla="*/ 3734849 h 3771414"/>
              <a:gd name="connsiteX110" fmla="*/ 659460 w 8037833"/>
              <a:gd name="connsiteY110" fmla="*/ 3727666 h 3771414"/>
              <a:gd name="connsiteX111" fmla="*/ 556552 w 8037833"/>
              <a:gd name="connsiteY111" fmla="*/ 3685171 h 3771414"/>
              <a:gd name="connsiteX112" fmla="*/ 421042 w 8037833"/>
              <a:gd name="connsiteY112" fmla="*/ 3697149 h 3771414"/>
              <a:gd name="connsiteX113" fmla="*/ 393295 w 8037833"/>
              <a:gd name="connsiteY113" fmla="*/ 3740334 h 3771414"/>
              <a:gd name="connsiteX114" fmla="*/ 355918 w 8037833"/>
              <a:gd name="connsiteY114" fmla="*/ 3766409 h 3771414"/>
              <a:gd name="connsiteX115" fmla="*/ 339711 w 8037833"/>
              <a:gd name="connsiteY115" fmla="*/ 3705479 h 3771414"/>
              <a:gd name="connsiteX116" fmla="*/ 222239 w 8037833"/>
              <a:gd name="connsiteY116" fmla="*/ 3659572 h 3771414"/>
              <a:gd name="connsiteX117" fmla="*/ 163578 w 8037833"/>
              <a:gd name="connsiteY117" fmla="*/ 3643529 h 3771414"/>
              <a:gd name="connsiteX118" fmla="*/ 72220 w 8037833"/>
              <a:gd name="connsiteY118" fmla="*/ 3632509 h 3771414"/>
              <a:gd name="connsiteX119" fmla="*/ 44395 w 8037833"/>
              <a:gd name="connsiteY119" fmla="*/ 3626692 h 3771414"/>
              <a:gd name="connsiteX120" fmla="*/ 1962 w 8037833"/>
              <a:gd name="connsiteY120" fmla="*/ 3623185 h 3771414"/>
              <a:gd name="connsiteX121" fmla="*/ 0 w 8037833"/>
              <a:gd name="connsiteY121" fmla="*/ 3622498 h 3771414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11920 w 8037833"/>
              <a:gd name="connsiteY70" fmla="*/ 3622141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34393 w 8037833"/>
              <a:gd name="connsiteY47" fmla="*/ 3704576 h 3784177"/>
              <a:gd name="connsiteX48" fmla="*/ 4227541 w 8037833"/>
              <a:gd name="connsiteY48" fmla="*/ 3706978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823683"/>
              <a:gd name="connsiteX1" fmla="*/ 8037833 w 8037833"/>
              <a:gd name="connsiteY1" fmla="*/ 0 h 3823683"/>
              <a:gd name="connsiteX2" fmla="*/ 8037833 w 8037833"/>
              <a:gd name="connsiteY2" fmla="*/ 3123098 h 3823683"/>
              <a:gd name="connsiteX3" fmla="*/ 8034343 w 8037833"/>
              <a:gd name="connsiteY3" fmla="*/ 3122573 h 3823683"/>
              <a:gd name="connsiteX4" fmla="*/ 7877229 w 8037833"/>
              <a:gd name="connsiteY4" fmla="*/ 3143819 h 3823683"/>
              <a:gd name="connsiteX5" fmla="*/ 7752740 w 8037833"/>
              <a:gd name="connsiteY5" fmla="*/ 3181149 h 3823683"/>
              <a:gd name="connsiteX6" fmla="*/ 7588760 w 8037833"/>
              <a:gd name="connsiteY6" fmla="*/ 3183782 h 3823683"/>
              <a:gd name="connsiteX7" fmla="*/ 7351256 w 8037833"/>
              <a:gd name="connsiteY7" fmla="*/ 3276296 h 3823683"/>
              <a:gd name="connsiteX8" fmla="*/ 7241630 w 8037833"/>
              <a:gd name="connsiteY8" fmla="*/ 3258619 h 3823683"/>
              <a:gd name="connsiteX9" fmla="*/ 7197338 w 8037833"/>
              <a:gd name="connsiteY9" fmla="*/ 3224751 h 3823683"/>
              <a:gd name="connsiteX10" fmla="*/ 7180777 w 8037833"/>
              <a:gd name="connsiteY10" fmla="*/ 3222826 h 3823683"/>
              <a:gd name="connsiteX11" fmla="*/ 7146896 w 8037833"/>
              <a:gd name="connsiteY11" fmla="*/ 3256975 h 3823683"/>
              <a:gd name="connsiteX12" fmla="*/ 7101771 w 8037833"/>
              <a:gd name="connsiteY12" fmla="*/ 3257015 h 3823683"/>
              <a:gd name="connsiteX13" fmla="*/ 7047844 w 8037833"/>
              <a:gd name="connsiteY13" fmla="*/ 3303791 h 3823683"/>
              <a:gd name="connsiteX14" fmla="*/ 6912506 w 8037833"/>
              <a:gd name="connsiteY14" fmla="*/ 3361478 h 3823683"/>
              <a:gd name="connsiteX15" fmla="*/ 6819463 w 8037833"/>
              <a:gd name="connsiteY15" fmla="*/ 3368624 h 3823683"/>
              <a:gd name="connsiteX16" fmla="*/ 6797198 w 8037833"/>
              <a:gd name="connsiteY16" fmla="*/ 3378256 h 3823683"/>
              <a:gd name="connsiteX17" fmla="*/ 6718286 w 8037833"/>
              <a:gd name="connsiteY17" fmla="*/ 3382997 h 3823683"/>
              <a:gd name="connsiteX18" fmla="*/ 6609242 w 8037833"/>
              <a:gd name="connsiteY18" fmla="*/ 3355040 h 3823683"/>
              <a:gd name="connsiteX19" fmla="*/ 6462092 w 8037833"/>
              <a:gd name="connsiteY19" fmla="*/ 3373529 h 3823683"/>
              <a:gd name="connsiteX20" fmla="*/ 6303479 w 8037833"/>
              <a:gd name="connsiteY20" fmla="*/ 3319842 h 3823683"/>
              <a:gd name="connsiteX21" fmla="*/ 6210639 w 8037833"/>
              <a:gd name="connsiteY21" fmla="*/ 3335546 h 3823683"/>
              <a:gd name="connsiteX22" fmla="*/ 6111718 w 8037833"/>
              <a:gd name="connsiteY22" fmla="*/ 3357536 h 3823683"/>
              <a:gd name="connsiteX23" fmla="*/ 5949057 w 8037833"/>
              <a:gd name="connsiteY23" fmla="*/ 3379652 h 3823683"/>
              <a:gd name="connsiteX24" fmla="*/ 5891274 w 8037833"/>
              <a:gd name="connsiteY24" fmla="*/ 3397681 h 3823683"/>
              <a:gd name="connsiteX25" fmla="*/ 5835383 w 8037833"/>
              <a:gd name="connsiteY25" fmla="*/ 3377529 h 3823683"/>
              <a:gd name="connsiteX26" fmla="*/ 5746050 w 8037833"/>
              <a:gd name="connsiteY26" fmla="*/ 3426142 h 3823683"/>
              <a:gd name="connsiteX27" fmla="*/ 5613670 w 8037833"/>
              <a:gd name="connsiteY27" fmla="*/ 3428671 h 3823683"/>
              <a:gd name="connsiteX28" fmla="*/ 5535334 w 8037833"/>
              <a:gd name="connsiteY28" fmla="*/ 3437044 h 3823683"/>
              <a:gd name="connsiteX29" fmla="*/ 5506940 w 8037833"/>
              <a:gd name="connsiteY29" fmla="*/ 3450999 h 3823683"/>
              <a:gd name="connsiteX30" fmla="*/ 5466372 w 8037833"/>
              <a:gd name="connsiteY30" fmla="*/ 3463245 h 3823683"/>
              <a:gd name="connsiteX31" fmla="*/ 5395833 w 8037833"/>
              <a:gd name="connsiteY31" fmla="*/ 3493194 h 3823683"/>
              <a:gd name="connsiteX32" fmla="*/ 5299224 w 8037833"/>
              <a:gd name="connsiteY32" fmla="*/ 3518930 h 3823683"/>
              <a:gd name="connsiteX33" fmla="*/ 5223043 w 8037833"/>
              <a:gd name="connsiteY33" fmla="*/ 3491664 h 3823683"/>
              <a:gd name="connsiteX34" fmla="*/ 5217733 w 8037833"/>
              <a:gd name="connsiteY34" fmla="*/ 3500463 h 3823683"/>
              <a:gd name="connsiteX35" fmla="*/ 5167992 w 8037833"/>
              <a:gd name="connsiteY35" fmla="*/ 3504085 h 3823683"/>
              <a:gd name="connsiteX36" fmla="*/ 4987020 w 8037833"/>
              <a:gd name="connsiteY36" fmla="*/ 3461263 h 3823683"/>
              <a:gd name="connsiteX37" fmla="*/ 4890003 w 8037833"/>
              <a:gd name="connsiteY37" fmla="*/ 3469874 h 3823683"/>
              <a:gd name="connsiteX38" fmla="*/ 4856654 w 8037833"/>
              <a:gd name="connsiteY38" fmla="*/ 3481880 h 3823683"/>
              <a:gd name="connsiteX39" fmla="*/ 4800711 w 8037833"/>
              <a:gd name="connsiteY39" fmla="*/ 3501441 h 3823683"/>
              <a:gd name="connsiteX40" fmla="*/ 4761569 w 8037833"/>
              <a:gd name="connsiteY40" fmla="*/ 3538103 h 3823683"/>
              <a:gd name="connsiteX41" fmla="*/ 4713734 w 8037833"/>
              <a:gd name="connsiteY41" fmla="*/ 3545724 h 3823683"/>
              <a:gd name="connsiteX42" fmla="*/ 4699169 w 8037833"/>
              <a:gd name="connsiteY42" fmla="*/ 3518988 h 3823683"/>
              <a:gd name="connsiteX43" fmla="*/ 4649120 w 8037833"/>
              <a:gd name="connsiteY43" fmla="*/ 3536392 h 3823683"/>
              <a:gd name="connsiteX44" fmla="*/ 4573578 w 8037833"/>
              <a:gd name="connsiteY44" fmla="*/ 3565923 h 3823683"/>
              <a:gd name="connsiteX45" fmla="*/ 4529117 w 8037833"/>
              <a:gd name="connsiteY45" fmla="*/ 3575592 h 3823683"/>
              <a:gd name="connsiteX46" fmla="*/ 4408641 w 8037833"/>
              <a:gd name="connsiteY46" fmla="*/ 3610000 h 3823683"/>
              <a:gd name="connsiteX47" fmla="*/ 4234393 w 8037833"/>
              <a:gd name="connsiteY47" fmla="*/ 3704576 h 3823683"/>
              <a:gd name="connsiteX48" fmla="*/ 4258044 w 8037833"/>
              <a:gd name="connsiteY48" fmla="*/ 3823683 h 3823683"/>
              <a:gd name="connsiteX49" fmla="*/ 4208725 w 8037833"/>
              <a:gd name="connsiteY49" fmla="*/ 3704841 h 3823683"/>
              <a:gd name="connsiteX50" fmla="*/ 4201632 w 8037833"/>
              <a:gd name="connsiteY50" fmla="*/ 3702602 h 3823683"/>
              <a:gd name="connsiteX51" fmla="*/ 4191289 w 8037833"/>
              <a:gd name="connsiteY51" fmla="*/ 3702380 h 3823683"/>
              <a:gd name="connsiteX52" fmla="*/ 4191039 w 8037833"/>
              <a:gd name="connsiteY52" fmla="*/ 3702831 h 3823683"/>
              <a:gd name="connsiteX53" fmla="*/ 4181340 w 8037833"/>
              <a:gd name="connsiteY53" fmla="*/ 3701729 h 3823683"/>
              <a:gd name="connsiteX54" fmla="*/ 4133816 w 8037833"/>
              <a:gd name="connsiteY54" fmla="*/ 3690565 h 3823683"/>
              <a:gd name="connsiteX55" fmla="*/ 4071732 w 8037833"/>
              <a:gd name="connsiteY55" fmla="*/ 3732513 h 3823683"/>
              <a:gd name="connsiteX56" fmla="*/ 4045924 w 8037833"/>
              <a:gd name="connsiteY56" fmla="*/ 3739404 h 3823683"/>
              <a:gd name="connsiteX57" fmla="*/ 4032171 w 8037833"/>
              <a:gd name="connsiteY57" fmla="*/ 3745523 h 3823683"/>
              <a:gd name="connsiteX58" fmla="*/ 4031335 w 8037833"/>
              <a:gd name="connsiteY58" fmla="*/ 3747479 h 3823683"/>
              <a:gd name="connsiteX59" fmla="*/ 3985774 w 8037833"/>
              <a:gd name="connsiteY59" fmla="*/ 3736547 h 3823683"/>
              <a:gd name="connsiteX60" fmla="*/ 3979769 w 8037833"/>
              <a:gd name="connsiteY60" fmla="*/ 3738769 h 3823683"/>
              <a:gd name="connsiteX61" fmla="*/ 3950014 w 8037833"/>
              <a:gd name="connsiteY61" fmla="*/ 3726942 h 3823683"/>
              <a:gd name="connsiteX62" fmla="*/ 3934671 w 8037833"/>
              <a:gd name="connsiteY62" fmla="*/ 3723339 h 3823683"/>
              <a:gd name="connsiteX63" fmla="*/ 3930274 w 8037833"/>
              <a:gd name="connsiteY63" fmla="*/ 3717148 h 3823683"/>
              <a:gd name="connsiteX64" fmla="*/ 3907660 w 8037833"/>
              <a:gd name="connsiteY64" fmla="*/ 3714456 h 3823683"/>
              <a:gd name="connsiteX65" fmla="*/ 3905087 w 8037833"/>
              <a:gd name="connsiteY65" fmla="*/ 3716098 h 3823683"/>
              <a:gd name="connsiteX66" fmla="*/ 3886347 w 8037833"/>
              <a:gd name="connsiteY66" fmla="*/ 3706620 h 3823683"/>
              <a:gd name="connsiteX67" fmla="*/ 3870533 w 8037833"/>
              <a:gd name="connsiteY67" fmla="*/ 3689905 h 3823683"/>
              <a:gd name="connsiteX68" fmla="*/ 3678563 w 8037833"/>
              <a:gd name="connsiteY68" fmla="*/ 3694486 h 3823683"/>
              <a:gd name="connsiteX69" fmla="*/ 3524121 w 8037833"/>
              <a:gd name="connsiteY69" fmla="*/ 3642736 h 3823683"/>
              <a:gd name="connsiteX70" fmla="*/ 3407752 w 8037833"/>
              <a:gd name="connsiteY70" fmla="*/ 3626590 h 3823683"/>
              <a:gd name="connsiteX71" fmla="*/ 3373519 w 8037833"/>
              <a:gd name="connsiteY71" fmla="*/ 3665785 h 3823683"/>
              <a:gd name="connsiteX72" fmla="*/ 3114267 w 8037833"/>
              <a:gd name="connsiteY72" fmla="*/ 3638983 h 3823683"/>
              <a:gd name="connsiteX73" fmla="*/ 3048270 w 8037833"/>
              <a:gd name="connsiteY73" fmla="*/ 3649949 h 3823683"/>
              <a:gd name="connsiteX74" fmla="*/ 2989722 w 8037833"/>
              <a:gd name="connsiteY74" fmla="*/ 3623230 h 3823683"/>
              <a:gd name="connsiteX75" fmla="*/ 2965734 w 8037833"/>
              <a:gd name="connsiteY75" fmla="*/ 3635676 h 3823683"/>
              <a:gd name="connsiteX76" fmla="*/ 2961603 w 8037833"/>
              <a:gd name="connsiteY76" fmla="*/ 3638221 h 3823683"/>
              <a:gd name="connsiteX77" fmla="*/ 2944959 w 8037833"/>
              <a:gd name="connsiteY77" fmla="*/ 3639723 h 3823683"/>
              <a:gd name="connsiteX78" fmla="*/ 2940402 w 8037833"/>
              <a:gd name="connsiteY78" fmla="*/ 3651000 h 3823683"/>
              <a:gd name="connsiteX79" fmla="*/ 2915449 w 8037833"/>
              <a:gd name="connsiteY79" fmla="*/ 3661039 h 3823683"/>
              <a:gd name="connsiteX80" fmla="*/ 2884777 w 8037833"/>
              <a:gd name="connsiteY80" fmla="*/ 3660775 h 3823683"/>
              <a:gd name="connsiteX81" fmla="*/ 2739034 w 8037833"/>
              <a:gd name="connsiteY81" fmla="*/ 3647396 h 3823683"/>
              <a:gd name="connsiteX82" fmla="*/ 2651827 w 8037833"/>
              <a:gd name="connsiteY82" fmla="*/ 3646306 h 3823683"/>
              <a:gd name="connsiteX83" fmla="*/ 2618680 w 8037833"/>
              <a:gd name="connsiteY83" fmla="*/ 3656755 h 3823683"/>
              <a:gd name="connsiteX84" fmla="*/ 2572404 w 8037833"/>
              <a:gd name="connsiteY84" fmla="*/ 3664043 h 3823683"/>
              <a:gd name="connsiteX85" fmla="*/ 2490721 w 8037833"/>
              <a:gd name="connsiteY85" fmla="*/ 3685313 h 3823683"/>
              <a:gd name="connsiteX86" fmla="*/ 2423704 w 8037833"/>
              <a:gd name="connsiteY86" fmla="*/ 3658079 h 3823683"/>
              <a:gd name="connsiteX87" fmla="*/ 2301172 w 8037833"/>
              <a:gd name="connsiteY87" fmla="*/ 3663053 h 3823683"/>
              <a:gd name="connsiteX88" fmla="*/ 2294102 w 8037833"/>
              <a:gd name="connsiteY88" fmla="*/ 3671151 h 3823683"/>
              <a:gd name="connsiteX89" fmla="*/ 2238966 w 8037833"/>
              <a:gd name="connsiteY89" fmla="*/ 3668777 h 3823683"/>
              <a:gd name="connsiteX90" fmla="*/ 2046240 w 8037833"/>
              <a:gd name="connsiteY90" fmla="*/ 3604535 h 3823683"/>
              <a:gd name="connsiteX91" fmla="*/ 1938480 w 8037833"/>
              <a:gd name="connsiteY91" fmla="*/ 3601439 h 3823683"/>
              <a:gd name="connsiteX92" fmla="*/ 1900166 w 8037833"/>
              <a:gd name="connsiteY92" fmla="*/ 3609358 h 3823683"/>
              <a:gd name="connsiteX93" fmla="*/ 1835976 w 8037833"/>
              <a:gd name="connsiteY93" fmla="*/ 3622065 h 3823683"/>
              <a:gd name="connsiteX94" fmla="*/ 1787830 w 8037833"/>
              <a:gd name="connsiteY94" fmla="*/ 3653768 h 3823683"/>
              <a:gd name="connsiteX95" fmla="*/ 1734224 w 8037833"/>
              <a:gd name="connsiteY95" fmla="*/ 3655593 h 3823683"/>
              <a:gd name="connsiteX96" fmla="*/ 1721989 w 8037833"/>
              <a:gd name="connsiteY96" fmla="*/ 3627298 h 3823683"/>
              <a:gd name="connsiteX97" fmla="*/ 1664576 w 8037833"/>
              <a:gd name="connsiteY97" fmla="*/ 3638572 h 3823683"/>
              <a:gd name="connsiteX98" fmla="*/ 1577459 w 8037833"/>
              <a:gd name="connsiteY98" fmla="*/ 3658824 h 3823683"/>
              <a:gd name="connsiteX99" fmla="*/ 1527269 w 8037833"/>
              <a:gd name="connsiteY99" fmla="*/ 3663088 h 3823683"/>
              <a:gd name="connsiteX100" fmla="*/ 1390118 w 8037833"/>
              <a:gd name="connsiteY100" fmla="*/ 3682789 h 3823683"/>
              <a:gd name="connsiteX101" fmla="*/ 1252698 w 8037833"/>
              <a:gd name="connsiteY101" fmla="*/ 3708662 h 3823683"/>
              <a:gd name="connsiteX102" fmla="*/ 1171039 w 8037833"/>
              <a:gd name="connsiteY102" fmla="*/ 3758642 h 3823683"/>
              <a:gd name="connsiteX103" fmla="*/ 1058106 w 8037833"/>
              <a:gd name="connsiteY103" fmla="*/ 3776166 h 3823683"/>
              <a:gd name="connsiteX104" fmla="*/ 1039167 w 8037833"/>
              <a:gd name="connsiteY104" fmla="*/ 3784177 h 3823683"/>
              <a:gd name="connsiteX105" fmla="*/ 1012958 w 8037833"/>
              <a:gd name="connsiteY105" fmla="*/ 3779206 h 3823683"/>
              <a:gd name="connsiteX106" fmla="*/ 907906 w 8037833"/>
              <a:gd name="connsiteY106" fmla="*/ 3757678 h 3823683"/>
              <a:gd name="connsiteX107" fmla="*/ 825226 w 8037833"/>
              <a:gd name="connsiteY107" fmla="*/ 3726369 h 3823683"/>
              <a:gd name="connsiteX108" fmla="*/ 722264 w 8037833"/>
              <a:gd name="connsiteY108" fmla="*/ 3747612 h 3823683"/>
              <a:gd name="connsiteX109" fmla="*/ 659460 w 8037833"/>
              <a:gd name="connsiteY109" fmla="*/ 3740429 h 3823683"/>
              <a:gd name="connsiteX110" fmla="*/ 556552 w 8037833"/>
              <a:gd name="connsiteY110" fmla="*/ 3697934 h 3823683"/>
              <a:gd name="connsiteX111" fmla="*/ 421042 w 8037833"/>
              <a:gd name="connsiteY111" fmla="*/ 3709912 h 3823683"/>
              <a:gd name="connsiteX112" fmla="*/ 393295 w 8037833"/>
              <a:gd name="connsiteY112" fmla="*/ 3753097 h 3823683"/>
              <a:gd name="connsiteX113" fmla="*/ 355918 w 8037833"/>
              <a:gd name="connsiteY113" fmla="*/ 3779172 h 3823683"/>
              <a:gd name="connsiteX114" fmla="*/ 339711 w 8037833"/>
              <a:gd name="connsiteY114" fmla="*/ 3718242 h 3823683"/>
              <a:gd name="connsiteX115" fmla="*/ 222239 w 8037833"/>
              <a:gd name="connsiteY115" fmla="*/ 3672335 h 3823683"/>
              <a:gd name="connsiteX116" fmla="*/ 163578 w 8037833"/>
              <a:gd name="connsiteY116" fmla="*/ 3656292 h 3823683"/>
              <a:gd name="connsiteX117" fmla="*/ 72220 w 8037833"/>
              <a:gd name="connsiteY117" fmla="*/ 3645272 h 3823683"/>
              <a:gd name="connsiteX118" fmla="*/ 44395 w 8037833"/>
              <a:gd name="connsiteY118" fmla="*/ 3639455 h 3823683"/>
              <a:gd name="connsiteX119" fmla="*/ 1962 w 8037833"/>
              <a:gd name="connsiteY119" fmla="*/ 3635948 h 3823683"/>
              <a:gd name="connsiteX120" fmla="*/ 0 w 8037833"/>
              <a:gd name="connsiteY120" fmla="*/ 3635261 h 3823683"/>
              <a:gd name="connsiteX121" fmla="*/ 0 w 8037833"/>
              <a:gd name="connsiteY121" fmla="*/ 12763 h 3823683"/>
              <a:gd name="connsiteX0" fmla="*/ 0 w 8037833"/>
              <a:gd name="connsiteY0" fmla="*/ 12763 h 3823683"/>
              <a:gd name="connsiteX1" fmla="*/ 8037833 w 8037833"/>
              <a:gd name="connsiteY1" fmla="*/ 0 h 3823683"/>
              <a:gd name="connsiteX2" fmla="*/ 8037833 w 8037833"/>
              <a:gd name="connsiteY2" fmla="*/ 3123098 h 3823683"/>
              <a:gd name="connsiteX3" fmla="*/ 8034343 w 8037833"/>
              <a:gd name="connsiteY3" fmla="*/ 3122573 h 3823683"/>
              <a:gd name="connsiteX4" fmla="*/ 7877229 w 8037833"/>
              <a:gd name="connsiteY4" fmla="*/ 3143819 h 3823683"/>
              <a:gd name="connsiteX5" fmla="*/ 7752740 w 8037833"/>
              <a:gd name="connsiteY5" fmla="*/ 3181149 h 3823683"/>
              <a:gd name="connsiteX6" fmla="*/ 7588760 w 8037833"/>
              <a:gd name="connsiteY6" fmla="*/ 3183782 h 3823683"/>
              <a:gd name="connsiteX7" fmla="*/ 7351256 w 8037833"/>
              <a:gd name="connsiteY7" fmla="*/ 3276296 h 3823683"/>
              <a:gd name="connsiteX8" fmla="*/ 7241630 w 8037833"/>
              <a:gd name="connsiteY8" fmla="*/ 3258619 h 3823683"/>
              <a:gd name="connsiteX9" fmla="*/ 7197338 w 8037833"/>
              <a:gd name="connsiteY9" fmla="*/ 3224751 h 3823683"/>
              <a:gd name="connsiteX10" fmla="*/ 7180777 w 8037833"/>
              <a:gd name="connsiteY10" fmla="*/ 3222826 h 3823683"/>
              <a:gd name="connsiteX11" fmla="*/ 7146896 w 8037833"/>
              <a:gd name="connsiteY11" fmla="*/ 3256975 h 3823683"/>
              <a:gd name="connsiteX12" fmla="*/ 7101771 w 8037833"/>
              <a:gd name="connsiteY12" fmla="*/ 3257015 h 3823683"/>
              <a:gd name="connsiteX13" fmla="*/ 7047844 w 8037833"/>
              <a:gd name="connsiteY13" fmla="*/ 3303791 h 3823683"/>
              <a:gd name="connsiteX14" fmla="*/ 6912506 w 8037833"/>
              <a:gd name="connsiteY14" fmla="*/ 3361478 h 3823683"/>
              <a:gd name="connsiteX15" fmla="*/ 6819463 w 8037833"/>
              <a:gd name="connsiteY15" fmla="*/ 3368624 h 3823683"/>
              <a:gd name="connsiteX16" fmla="*/ 6797198 w 8037833"/>
              <a:gd name="connsiteY16" fmla="*/ 3378256 h 3823683"/>
              <a:gd name="connsiteX17" fmla="*/ 6718286 w 8037833"/>
              <a:gd name="connsiteY17" fmla="*/ 3382997 h 3823683"/>
              <a:gd name="connsiteX18" fmla="*/ 6609242 w 8037833"/>
              <a:gd name="connsiteY18" fmla="*/ 3355040 h 3823683"/>
              <a:gd name="connsiteX19" fmla="*/ 6462092 w 8037833"/>
              <a:gd name="connsiteY19" fmla="*/ 3373529 h 3823683"/>
              <a:gd name="connsiteX20" fmla="*/ 6303479 w 8037833"/>
              <a:gd name="connsiteY20" fmla="*/ 3319842 h 3823683"/>
              <a:gd name="connsiteX21" fmla="*/ 6210639 w 8037833"/>
              <a:gd name="connsiteY21" fmla="*/ 3335546 h 3823683"/>
              <a:gd name="connsiteX22" fmla="*/ 6111718 w 8037833"/>
              <a:gd name="connsiteY22" fmla="*/ 3357536 h 3823683"/>
              <a:gd name="connsiteX23" fmla="*/ 5949057 w 8037833"/>
              <a:gd name="connsiteY23" fmla="*/ 3379652 h 3823683"/>
              <a:gd name="connsiteX24" fmla="*/ 5891274 w 8037833"/>
              <a:gd name="connsiteY24" fmla="*/ 3397681 h 3823683"/>
              <a:gd name="connsiteX25" fmla="*/ 5835383 w 8037833"/>
              <a:gd name="connsiteY25" fmla="*/ 3377529 h 3823683"/>
              <a:gd name="connsiteX26" fmla="*/ 5746050 w 8037833"/>
              <a:gd name="connsiteY26" fmla="*/ 3426142 h 3823683"/>
              <a:gd name="connsiteX27" fmla="*/ 5613670 w 8037833"/>
              <a:gd name="connsiteY27" fmla="*/ 3428671 h 3823683"/>
              <a:gd name="connsiteX28" fmla="*/ 5535334 w 8037833"/>
              <a:gd name="connsiteY28" fmla="*/ 3437044 h 3823683"/>
              <a:gd name="connsiteX29" fmla="*/ 5506940 w 8037833"/>
              <a:gd name="connsiteY29" fmla="*/ 3450999 h 3823683"/>
              <a:gd name="connsiteX30" fmla="*/ 5466372 w 8037833"/>
              <a:gd name="connsiteY30" fmla="*/ 3463245 h 3823683"/>
              <a:gd name="connsiteX31" fmla="*/ 5395833 w 8037833"/>
              <a:gd name="connsiteY31" fmla="*/ 3493194 h 3823683"/>
              <a:gd name="connsiteX32" fmla="*/ 5299224 w 8037833"/>
              <a:gd name="connsiteY32" fmla="*/ 3518930 h 3823683"/>
              <a:gd name="connsiteX33" fmla="*/ 5223043 w 8037833"/>
              <a:gd name="connsiteY33" fmla="*/ 3491664 h 3823683"/>
              <a:gd name="connsiteX34" fmla="*/ 5217733 w 8037833"/>
              <a:gd name="connsiteY34" fmla="*/ 3500463 h 3823683"/>
              <a:gd name="connsiteX35" fmla="*/ 5167992 w 8037833"/>
              <a:gd name="connsiteY35" fmla="*/ 3504085 h 3823683"/>
              <a:gd name="connsiteX36" fmla="*/ 4987020 w 8037833"/>
              <a:gd name="connsiteY36" fmla="*/ 3461263 h 3823683"/>
              <a:gd name="connsiteX37" fmla="*/ 4890003 w 8037833"/>
              <a:gd name="connsiteY37" fmla="*/ 3469874 h 3823683"/>
              <a:gd name="connsiteX38" fmla="*/ 4856654 w 8037833"/>
              <a:gd name="connsiteY38" fmla="*/ 3481880 h 3823683"/>
              <a:gd name="connsiteX39" fmla="*/ 4800711 w 8037833"/>
              <a:gd name="connsiteY39" fmla="*/ 3501441 h 3823683"/>
              <a:gd name="connsiteX40" fmla="*/ 4761569 w 8037833"/>
              <a:gd name="connsiteY40" fmla="*/ 3538103 h 3823683"/>
              <a:gd name="connsiteX41" fmla="*/ 4713734 w 8037833"/>
              <a:gd name="connsiteY41" fmla="*/ 3545724 h 3823683"/>
              <a:gd name="connsiteX42" fmla="*/ 4699169 w 8037833"/>
              <a:gd name="connsiteY42" fmla="*/ 3518988 h 3823683"/>
              <a:gd name="connsiteX43" fmla="*/ 4649120 w 8037833"/>
              <a:gd name="connsiteY43" fmla="*/ 3536392 h 3823683"/>
              <a:gd name="connsiteX44" fmla="*/ 4573578 w 8037833"/>
              <a:gd name="connsiteY44" fmla="*/ 3565923 h 3823683"/>
              <a:gd name="connsiteX45" fmla="*/ 4529117 w 8037833"/>
              <a:gd name="connsiteY45" fmla="*/ 3575592 h 3823683"/>
              <a:gd name="connsiteX46" fmla="*/ 4408641 w 8037833"/>
              <a:gd name="connsiteY46" fmla="*/ 3610000 h 3823683"/>
              <a:gd name="connsiteX47" fmla="*/ 4356402 w 8037833"/>
              <a:gd name="connsiteY47" fmla="*/ 3642792 h 3823683"/>
              <a:gd name="connsiteX48" fmla="*/ 4258044 w 8037833"/>
              <a:gd name="connsiteY48" fmla="*/ 3823683 h 3823683"/>
              <a:gd name="connsiteX49" fmla="*/ 4208725 w 8037833"/>
              <a:gd name="connsiteY49" fmla="*/ 3704841 h 3823683"/>
              <a:gd name="connsiteX50" fmla="*/ 4201632 w 8037833"/>
              <a:gd name="connsiteY50" fmla="*/ 3702602 h 3823683"/>
              <a:gd name="connsiteX51" fmla="*/ 4191289 w 8037833"/>
              <a:gd name="connsiteY51" fmla="*/ 3702380 h 3823683"/>
              <a:gd name="connsiteX52" fmla="*/ 4191039 w 8037833"/>
              <a:gd name="connsiteY52" fmla="*/ 3702831 h 3823683"/>
              <a:gd name="connsiteX53" fmla="*/ 4181340 w 8037833"/>
              <a:gd name="connsiteY53" fmla="*/ 3701729 h 3823683"/>
              <a:gd name="connsiteX54" fmla="*/ 4133816 w 8037833"/>
              <a:gd name="connsiteY54" fmla="*/ 3690565 h 3823683"/>
              <a:gd name="connsiteX55" fmla="*/ 4071732 w 8037833"/>
              <a:gd name="connsiteY55" fmla="*/ 3732513 h 3823683"/>
              <a:gd name="connsiteX56" fmla="*/ 4045924 w 8037833"/>
              <a:gd name="connsiteY56" fmla="*/ 3739404 h 3823683"/>
              <a:gd name="connsiteX57" fmla="*/ 4032171 w 8037833"/>
              <a:gd name="connsiteY57" fmla="*/ 3745523 h 3823683"/>
              <a:gd name="connsiteX58" fmla="*/ 4031335 w 8037833"/>
              <a:gd name="connsiteY58" fmla="*/ 3747479 h 3823683"/>
              <a:gd name="connsiteX59" fmla="*/ 3985774 w 8037833"/>
              <a:gd name="connsiteY59" fmla="*/ 3736547 h 3823683"/>
              <a:gd name="connsiteX60" fmla="*/ 3979769 w 8037833"/>
              <a:gd name="connsiteY60" fmla="*/ 3738769 h 3823683"/>
              <a:gd name="connsiteX61" fmla="*/ 3950014 w 8037833"/>
              <a:gd name="connsiteY61" fmla="*/ 3726942 h 3823683"/>
              <a:gd name="connsiteX62" fmla="*/ 3934671 w 8037833"/>
              <a:gd name="connsiteY62" fmla="*/ 3723339 h 3823683"/>
              <a:gd name="connsiteX63" fmla="*/ 3930274 w 8037833"/>
              <a:gd name="connsiteY63" fmla="*/ 3717148 h 3823683"/>
              <a:gd name="connsiteX64" fmla="*/ 3907660 w 8037833"/>
              <a:gd name="connsiteY64" fmla="*/ 3714456 h 3823683"/>
              <a:gd name="connsiteX65" fmla="*/ 3905087 w 8037833"/>
              <a:gd name="connsiteY65" fmla="*/ 3716098 h 3823683"/>
              <a:gd name="connsiteX66" fmla="*/ 3886347 w 8037833"/>
              <a:gd name="connsiteY66" fmla="*/ 3706620 h 3823683"/>
              <a:gd name="connsiteX67" fmla="*/ 3870533 w 8037833"/>
              <a:gd name="connsiteY67" fmla="*/ 3689905 h 3823683"/>
              <a:gd name="connsiteX68" fmla="*/ 3678563 w 8037833"/>
              <a:gd name="connsiteY68" fmla="*/ 3694486 h 3823683"/>
              <a:gd name="connsiteX69" fmla="*/ 3524121 w 8037833"/>
              <a:gd name="connsiteY69" fmla="*/ 3642736 h 3823683"/>
              <a:gd name="connsiteX70" fmla="*/ 3407752 w 8037833"/>
              <a:gd name="connsiteY70" fmla="*/ 3626590 h 3823683"/>
              <a:gd name="connsiteX71" fmla="*/ 3373519 w 8037833"/>
              <a:gd name="connsiteY71" fmla="*/ 3665785 h 3823683"/>
              <a:gd name="connsiteX72" fmla="*/ 3114267 w 8037833"/>
              <a:gd name="connsiteY72" fmla="*/ 3638983 h 3823683"/>
              <a:gd name="connsiteX73" fmla="*/ 3048270 w 8037833"/>
              <a:gd name="connsiteY73" fmla="*/ 3649949 h 3823683"/>
              <a:gd name="connsiteX74" fmla="*/ 2989722 w 8037833"/>
              <a:gd name="connsiteY74" fmla="*/ 3623230 h 3823683"/>
              <a:gd name="connsiteX75" fmla="*/ 2965734 w 8037833"/>
              <a:gd name="connsiteY75" fmla="*/ 3635676 h 3823683"/>
              <a:gd name="connsiteX76" fmla="*/ 2961603 w 8037833"/>
              <a:gd name="connsiteY76" fmla="*/ 3638221 h 3823683"/>
              <a:gd name="connsiteX77" fmla="*/ 2944959 w 8037833"/>
              <a:gd name="connsiteY77" fmla="*/ 3639723 h 3823683"/>
              <a:gd name="connsiteX78" fmla="*/ 2940402 w 8037833"/>
              <a:gd name="connsiteY78" fmla="*/ 3651000 h 3823683"/>
              <a:gd name="connsiteX79" fmla="*/ 2915449 w 8037833"/>
              <a:gd name="connsiteY79" fmla="*/ 3661039 h 3823683"/>
              <a:gd name="connsiteX80" fmla="*/ 2884777 w 8037833"/>
              <a:gd name="connsiteY80" fmla="*/ 3660775 h 3823683"/>
              <a:gd name="connsiteX81" fmla="*/ 2739034 w 8037833"/>
              <a:gd name="connsiteY81" fmla="*/ 3647396 h 3823683"/>
              <a:gd name="connsiteX82" fmla="*/ 2651827 w 8037833"/>
              <a:gd name="connsiteY82" fmla="*/ 3646306 h 3823683"/>
              <a:gd name="connsiteX83" fmla="*/ 2618680 w 8037833"/>
              <a:gd name="connsiteY83" fmla="*/ 3656755 h 3823683"/>
              <a:gd name="connsiteX84" fmla="*/ 2572404 w 8037833"/>
              <a:gd name="connsiteY84" fmla="*/ 3664043 h 3823683"/>
              <a:gd name="connsiteX85" fmla="*/ 2490721 w 8037833"/>
              <a:gd name="connsiteY85" fmla="*/ 3685313 h 3823683"/>
              <a:gd name="connsiteX86" fmla="*/ 2423704 w 8037833"/>
              <a:gd name="connsiteY86" fmla="*/ 3658079 h 3823683"/>
              <a:gd name="connsiteX87" fmla="*/ 2301172 w 8037833"/>
              <a:gd name="connsiteY87" fmla="*/ 3663053 h 3823683"/>
              <a:gd name="connsiteX88" fmla="*/ 2294102 w 8037833"/>
              <a:gd name="connsiteY88" fmla="*/ 3671151 h 3823683"/>
              <a:gd name="connsiteX89" fmla="*/ 2238966 w 8037833"/>
              <a:gd name="connsiteY89" fmla="*/ 3668777 h 3823683"/>
              <a:gd name="connsiteX90" fmla="*/ 2046240 w 8037833"/>
              <a:gd name="connsiteY90" fmla="*/ 3604535 h 3823683"/>
              <a:gd name="connsiteX91" fmla="*/ 1938480 w 8037833"/>
              <a:gd name="connsiteY91" fmla="*/ 3601439 h 3823683"/>
              <a:gd name="connsiteX92" fmla="*/ 1900166 w 8037833"/>
              <a:gd name="connsiteY92" fmla="*/ 3609358 h 3823683"/>
              <a:gd name="connsiteX93" fmla="*/ 1835976 w 8037833"/>
              <a:gd name="connsiteY93" fmla="*/ 3622065 h 3823683"/>
              <a:gd name="connsiteX94" fmla="*/ 1787830 w 8037833"/>
              <a:gd name="connsiteY94" fmla="*/ 3653768 h 3823683"/>
              <a:gd name="connsiteX95" fmla="*/ 1734224 w 8037833"/>
              <a:gd name="connsiteY95" fmla="*/ 3655593 h 3823683"/>
              <a:gd name="connsiteX96" fmla="*/ 1721989 w 8037833"/>
              <a:gd name="connsiteY96" fmla="*/ 3627298 h 3823683"/>
              <a:gd name="connsiteX97" fmla="*/ 1664576 w 8037833"/>
              <a:gd name="connsiteY97" fmla="*/ 3638572 h 3823683"/>
              <a:gd name="connsiteX98" fmla="*/ 1577459 w 8037833"/>
              <a:gd name="connsiteY98" fmla="*/ 3658824 h 3823683"/>
              <a:gd name="connsiteX99" fmla="*/ 1527269 w 8037833"/>
              <a:gd name="connsiteY99" fmla="*/ 3663088 h 3823683"/>
              <a:gd name="connsiteX100" fmla="*/ 1390118 w 8037833"/>
              <a:gd name="connsiteY100" fmla="*/ 3682789 h 3823683"/>
              <a:gd name="connsiteX101" fmla="*/ 1252698 w 8037833"/>
              <a:gd name="connsiteY101" fmla="*/ 3708662 h 3823683"/>
              <a:gd name="connsiteX102" fmla="*/ 1171039 w 8037833"/>
              <a:gd name="connsiteY102" fmla="*/ 3758642 h 3823683"/>
              <a:gd name="connsiteX103" fmla="*/ 1058106 w 8037833"/>
              <a:gd name="connsiteY103" fmla="*/ 3776166 h 3823683"/>
              <a:gd name="connsiteX104" fmla="*/ 1039167 w 8037833"/>
              <a:gd name="connsiteY104" fmla="*/ 3784177 h 3823683"/>
              <a:gd name="connsiteX105" fmla="*/ 1012958 w 8037833"/>
              <a:gd name="connsiteY105" fmla="*/ 3779206 h 3823683"/>
              <a:gd name="connsiteX106" fmla="*/ 907906 w 8037833"/>
              <a:gd name="connsiteY106" fmla="*/ 3757678 h 3823683"/>
              <a:gd name="connsiteX107" fmla="*/ 825226 w 8037833"/>
              <a:gd name="connsiteY107" fmla="*/ 3726369 h 3823683"/>
              <a:gd name="connsiteX108" fmla="*/ 722264 w 8037833"/>
              <a:gd name="connsiteY108" fmla="*/ 3747612 h 3823683"/>
              <a:gd name="connsiteX109" fmla="*/ 659460 w 8037833"/>
              <a:gd name="connsiteY109" fmla="*/ 3740429 h 3823683"/>
              <a:gd name="connsiteX110" fmla="*/ 556552 w 8037833"/>
              <a:gd name="connsiteY110" fmla="*/ 3697934 h 3823683"/>
              <a:gd name="connsiteX111" fmla="*/ 421042 w 8037833"/>
              <a:gd name="connsiteY111" fmla="*/ 3709912 h 3823683"/>
              <a:gd name="connsiteX112" fmla="*/ 393295 w 8037833"/>
              <a:gd name="connsiteY112" fmla="*/ 3753097 h 3823683"/>
              <a:gd name="connsiteX113" fmla="*/ 355918 w 8037833"/>
              <a:gd name="connsiteY113" fmla="*/ 3779172 h 3823683"/>
              <a:gd name="connsiteX114" fmla="*/ 339711 w 8037833"/>
              <a:gd name="connsiteY114" fmla="*/ 3718242 h 3823683"/>
              <a:gd name="connsiteX115" fmla="*/ 222239 w 8037833"/>
              <a:gd name="connsiteY115" fmla="*/ 3672335 h 3823683"/>
              <a:gd name="connsiteX116" fmla="*/ 163578 w 8037833"/>
              <a:gd name="connsiteY116" fmla="*/ 3656292 h 3823683"/>
              <a:gd name="connsiteX117" fmla="*/ 72220 w 8037833"/>
              <a:gd name="connsiteY117" fmla="*/ 3645272 h 3823683"/>
              <a:gd name="connsiteX118" fmla="*/ 44395 w 8037833"/>
              <a:gd name="connsiteY118" fmla="*/ 3639455 h 3823683"/>
              <a:gd name="connsiteX119" fmla="*/ 1962 w 8037833"/>
              <a:gd name="connsiteY119" fmla="*/ 3635948 h 3823683"/>
              <a:gd name="connsiteX120" fmla="*/ 0 w 8037833"/>
              <a:gd name="connsiteY120" fmla="*/ 3635261 h 3823683"/>
              <a:gd name="connsiteX121" fmla="*/ 0 w 8037833"/>
              <a:gd name="connsiteY121" fmla="*/ 12763 h 3823683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32153 w 8037833"/>
              <a:gd name="connsiteY70" fmla="*/ 366778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32153 w 8037833"/>
              <a:gd name="connsiteY70" fmla="*/ 366778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111718 w 8037833"/>
              <a:gd name="connsiteY21" fmla="*/ 3357536 h 3784177"/>
              <a:gd name="connsiteX22" fmla="*/ 5949057 w 8037833"/>
              <a:gd name="connsiteY22" fmla="*/ 3379652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52283 w 8037833"/>
              <a:gd name="connsiteY20" fmla="*/ 3374762 h 3784177"/>
              <a:gd name="connsiteX21" fmla="*/ 6111718 w 8037833"/>
              <a:gd name="connsiteY21" fmla="*/ 3357536 h 3784177"/>
              <a:gd name="connsiteX22" fmla="*/ 5949057 w 8037833"/>
              <a:gd name="connsiteY22" fmla="*/ 3379652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52283 w 8037833"/>
              <a:gd name="connsiteY20" fmla="*/ 3374762 h 3784177"/>
              <a:gd name="connsiteX21" fmla="*/ 6111718 w 8037833"/>
              <a:gd name="connsiteY21" fmla="*/ 3357536 h 3784177"/>
              <a:gd name="connsiteX22" fmla="*/ 6022263 w 8037833"/>
              <a:gd name="connsiteY22" fmla="*/ 3359057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2989722 w 8037833"/>
              <a:gd name="connsiteY71" fmla="*/ 3623230 h 3784177"/>
              <a:gd name="connsiteX72" fmla="*/ 2965734 w 8037833"/>
              <a:gd name="connsiteY72" fmla="*/ 3635676 h 3784177"/>
              <a:gd name="connsiteX73" fmla="*/ 2961603 w 8037833"/>
              <a:gd name="connsiteY73" fmla="*/ 3638221 h 3784177"/>
              <a:gd name="connsiteX74" fmla="*/ 2944959 w 8037833"/>
              <a:gd name="connsiteY74" fmla="*/ 3639723 h 3784177"/>
              <a:gd name="connsiteX75" fmla="*/ 2940402 w 8037833"/>
              <a:gd name="connsiteY75" fmla="*/ 3651000 h 3784177"/>
              <a:gd name="connsiteX76" fmla="*/ 2915449 w 8037833"/>
              <a:gd name="connsiteY76" fmla="*/ 3661039 h 3784177"/>
              <a:gd name="connsiteX77" fmla="*/ 2884777 w 8037833"/>
              <a:gd name="connsiteY77" fmla="*/ 3660775 h 3784177"/>
              <a:gd name="connsiteX78" fmla="*/ 2739034 w 8037833"/>
              <a:gd name="connsiteY78" fmla="*/ 3647396 h 3784177"/>
              <a:gd name="connsiteX79" fmla="*/ 2651827 w 8037833"/>
              <a:gd name="connsiteY79" fmla="*/ 3646306 h 3784177"/>
              <a:gd name="connsiteX80" fmla="*/ 2618680 w 8037833"/>
              <a:gd name="connsiteY80" fmla="*/ 3656755 h 3784177"/>
              <a:gd name="connsiteX81" fmla="*/ 2572404 w 8037833"/>
              <a:gd name="connsiteY81" fmla="*/ 3664043 h 3784177"/>
              <a:gd name="connsiteX82" fmla="*/ 2490721 w 8037833"/>
              <a:gd name="connsiteY82" fmla="*/ 3685313 h 3784177"/>
              <a:gd name="connsiteX83" fmla="*/ 2423704 w 8037833"/>
              <a:gd name="connsiteY83" fmla="*/ 3658079 h 3784177"/>
              <a:gd name="connsiteX84" fmla="*/ 2301172 w 8037833"/>
              <a:gd name="connsiteY84" fmla="*/ 3663053 h 3784177"/>
              <a:gd name="connsiteX85" fmla="*/ 2294102 w 8037833"/>
              <a:gd name="connsiteY85" fmla="*/ 3671151 h 3784177"/>
              <a:gd name="connsiteX86" fmla="*/ 2238966 w 8037833"/>
              <a:gd name="connsiteY86" fmla="*/ 3668777 h 3784177"/>
              <a:gd name="connsiteX87" fmla="*/ 2082844 w 8037833"/>
              <a:gd name="connsiteY87" fmla="*/ 3631994 h 3784177"/>
              <a:gd name="connsiteX88" fmla="*/ 1938480 w 8037833"/>
              <a:gd name="connsiteY88" fmla="*/ 3601439 h 3784177"/>
              <a:gd name="connsiteX89" fmla="*/ 1900166 w 8037833"/>
              <a:gd name="connsiteY89" fmla="*/ 3609358 h 3784177"/>
              <a:gd name="connsiteX90" fmla="*/ 1835976 w 8037833"/>
              <a:gd name="connsiteY90" fmla="*/ 3622065 h 3784177"/>
              <a:gd name="connsiteX91" fmla="*/ 1787830 w 8037833"/>
              <a:gd name="connsiteY91" fmla="*/ 3633173 h 3784177"/>
              <a:gd name="connsiteX92" fmla="*/ 1734224 w 8037833"/>
              <a:gd name="connsiteY92" fmla="*/ 3655593 h 3784177"/>
              <a:gd name="connsiteX93" fmla="*/ 1721989 w 8037833"/>
              <a:gd name="connsiteY93" fmla="*/ 3627298 h 3784177"/>
              <a:gd name="connsiteX94" fmla="*/ 1664576 w 8037833"/>
              <a:gd name="connsiteY94" fmla="*/ 3638572 h 3784177"/>
              <a:gd name="connsiteX95" fmla="*/ 1577459 w 8037833"/>
              <a:gd name="connsiteY95" fmla="*/ 3658824 h 3784177"/>
              <a:gd name="connsiteX96" fmla="*/ 1527269 w 8037833"/>
              <a:gd name="connsiteY96" fmla="*/ 3663088 h 3784177"/>
              <a:gd name="connsiteX97" fmla="*/ 1390118 w 8037833"/>
              <a:gd name="connsiteY97" fmla="*/ 3682789 h 3784177"/>
              <a:gd name="connsiteX98" fmla="*/ 1252698 w 8037833"/>
              <a:gd name="connsiteY98" fmla="*/ 3708662 h 3784177"/>
              <a:gd name="connsiteX99" fmla="*/ 1171039 w 8037833"/>
              <a:gd name="connsiteY99" fmla="*/ 3758642 h 3784177"/>
              <a:gd name="connsiteX100" fmla="*/ 1058106 w 8037833"/>
              <a:gd name="connsiteY100" fmla="*/ 3776166 h 3784177"/>
              <a:gd name="connsiteX101" fmla="*/ 1039167 w 8037833"/>
              <a:gd name="connsiteY101" fmla="*/ 3784177 h 3784177"/>
              <a:gd name="connsiteX102" fmla="*/ 1012958 w 8037833"/>
              <a:gd name="connsiteY102" fmla="*/ 3779206 h 3784177"/>
              <a:gd name="connsiteX103" fmla="*/ 907906 w 8037833"/>
              <a:gd name="connsiteY103" fmla="*/ 3757678 h 3784177"/>
              <a:gd name="connsiteX104" fmla="*/ 825226 w 8037833"/>
              <a:gd name="connsiteY104" fmla="*/ 3726369 h 3784177"/>
              <a:gd name="connsiteX105" fmla="*/ 722264 w 8037833"/>
              <a:gd name="connsiteY105" fmla="*/ 3747612 h 3784177"/>
              <a:gd name="connsiteX106" fmla="*/ 659460 w 8037833"/>
              <a:gd name="connsiteY106" fmla="*/ 3740429 h 3784177"/>
              <a:gd name="connsiteX107" fmla="*/ 556552 w 8037833"/>
              <a:gd name="connsiteY107" fmla="*/ 3739124 h 3784177"/>
              <a:gd name="connsiteX108" fmla="*/ 445444 w 8037833"/>
              <a:gd name="connsiteY108" fmla="*/ 3764831 h 3784177"/>
              <a:gd name="connsiteX109" fmla="*/ 393295 w 8037833"/>
              <a:gd name="connsiteY109" fmla="*/ 3753097 h 3784177"/>
              <a:gd name="connsiteX110" fmla="*/ 339711 w 8037833"/>
              <a:gd name="connsiteY110" fmla="*/ 3718242 h 3784177"/>
              <a:gd name="connsiteX111" fmla="*/ 222239 w 8037833"/>
              <a:gd name="connsiteY111" fmla="*/ 3672335 h 3784177"/>
              <a:gd name="connsiteX112" fmla="*/ 163578 w 8037833"/>
              <a:gd name="connsiteY112" fmla="*/ 3656292 h 3784177"/>
              <a:gd name="connsiteX113" fmla="*/ 72220 w 8037833"/>
              <a:gd name="connsiteY113" fmla="*/ 3645272 h 3784177"/>
              <a:gd name="connsiteX114" fmla="*/ 44395 w 8037833"/>
              <a:gd name="connsiteY114" fmla="*/ 3639455 h 3784177"/>
              <a:gd name="connsiteX115" fmla="*/ 1962 w 8037833"/>
              <a:gd name="connsiteY115" fmla="*/ 3635948 h 3784177"/>
              <a:gd name="connsiteX116" fmla="*/ 0 w 8037833"/>
              <a:gd name="connsiteY116" fmla="*/ 3635261 h 3784177"/>
              <a:gd name="connsiteX117" fmla="*/ 0 w 8037833"/>
              <a:gd name="connsiteY11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99169 w 8037833"/>
              <a:gd name="connsiteY39" fmla="*/ 3518988 h 3784177"/>
              <a:gd name="connsiteX40" fmla="*/ 4649120 w 8037833"/>
              <a:gd name="connsiteY40" fmla="*/ 3536392 h 3784177"/>
              <a:gd name="connsiteX41" fmla="*/ 4573578 w 8037833"/>
              <a:gd name="connsiteY41" fmla="*/ 3565923 h 3784177"/>
              <a:gd name="connsiteX42" fmla="*/ 4529117 w 8037833"/>
              <a:gd name="connsiteY42" fmla="*/ 3575592 h 3784177"/>
              <a:gd name="connsiteX43" fmla="*/ 4408641 w 8037833"/>
              <a:gd name="connsiteY43" fmla="*/ 3610000 h 3784177"/>
              <a:gd name="connsiteX44" fmla="*/ 4356402 w 8037833"/>
              <a:gd name="connsiteY44" fmla="*/ 3642792 h 3784177"/>
              <a:gd name="connsiteX45" fmla="*/ 4270245 w 8037833"/>
              <a:gd name="connsiteY45" fmla="*/ 3665789 h 3784177"/>
              <a:gd name="connsiteX46" fmla="*/ 4208725 w 8037833"/>
              <a:gd name="connsiteY46" fmla="*/ 3704841 h 3784177"/>
              <a:gd name="connsiteX47" fmla="*/ 4201632 w 8037833"/>
              <a:gd name="connsiteY47" fmla="*/ 3702602 h 3784177"/>
              <a:gd name="connsiteX48" fmla="*/ 4191289 w 8037833"/>
              <a:gd name="connsiteY48" fmla="*/ 3702380 h 3784177"/>
              <a:gd name="connsiteX49" fmla="*/ 4191039 w 8037833"/>
              <a:gd name="connsiteY49" fmla="*/ 3702831 h 3784177"/>
              <a:gd name="connsiteX50" fmla="*/ 4181340 w 8037833"/>
              <a:gd name="connsiteY50" fmla="*/ 3701729 h 3784177"/>
              <a:gd name="connsiteX51" fmla="*/ 4133816 w 8037833"/>
              <a:gd name="connsiteY51" fmla="*/ 3690565 h 3784177"/>
              <a:gd name="connsiteX52" fmla="*/ 4071732 w 8037833"/>
              <a:gd name="connsiteY52" fmla="*/ 3732513 h 3784177"/>
              <a:gd name="connsiteX53" fmla="*/ 4045924 w 8037833"/>
              <a:gd name="connsiteY53" fmla="*/ 3739404 h 3784177"/>
              <a:gd name="connsiteX54" fmla="*/ 4032171 w 8037833"/>
              <a:gd name="connsiteY54" fmla="*/ 3745523 h 3784177"/>
              <a:gd name="connsiteX55" fmla="*/ 4031335 w 8037833"/>
              <a:gd name="connsiteY55" fmla="*/ 3747479 h 3784177"/>
              <a:gd name="connsiteX56" fmla="*/ 3985774 w 8037833"/>
              <a:gd name="connsiteY56" fmla="*/ 3736547 h 3784177"/>
              <a:gd name="connsiteX57" fmla="*/ 3979769 w 8037833"/>
              <a:gd name="connsiteY57" fmla="*/ 3738769 h 3784177"/>
              <a:gd name="connsiteX58" fmla="*/ 3950014 w 8037833"/>
              <a:gd name="connsiteY58" fmla="*/ 3726942 h 3784177"/>
              <a:gd name="connsiteX59" fmla="*/ 3934671 w 8037833"/>
              <a:gd name="connsiteY59" fmla="*/ 3723339 h 3784177"/>
              <a:gd name="connsiteX60" fmla="*/ 3930274 w 8037833"/>
              <a:gd name="connsiteY60" fmla="*/ 3717148 h 3784177"/>
              <a:gd name="connsiteX61" fmla="*/ 3907660 w 8037833"/>
              <a:gd name="connsiteY61" fmla="*/ 3714456 h 3784177"/>
              <a:gd name="connsiteX62" fmla="*/ 3905087 w 8037833"/>
              <a:gd name="connsiteY62" fmla="*/ 3716098 h 3784177"/>
              <a:gd name="connsiteX63" fmla="*/ 3886347 w 8037833"/>
              <a:gd name="connsiteY63" fmla="*/ 3706620 h 3784177"/>
              <a:gd name="connsiteX64" fmla="*/ 3870533 w 8037833"/>
              <a:gd name="connsiteY64" fmla="*/ 3689905 h 3784177"/>
              <a:gd name="connsiteX65" fmla="*/ 3678563 w 8037833"/>
              <a:gd name="connsiteY65" fmla="*/ 3694486 h 3784177"/>
              <a:gd name="connsiteX66" fmla="*/ 3524121 w 8037833"/>
              <a:gd name="connsiteY66" fmla="*/ 3642736 h 3784177"/>
              <a:gd name="connsiteX67" fmla="*/ 3432153 w 8037833"/>
              <a:gd name="connsiteY67" fmla="*/ 3667780 h 3784177"/>
              <a:gd name="connsiteX68" fmla="*/ 3373519 w 8037833"/>
              <a:gd name="connsiteY68" fmla="*/ 3665785 h 3784177"/>
              <a:gd name="connsiteX69" fmla="*/ 3114267 w 8037833"/>
              <a:gd name="connsiteY69" fmla="*/ 3638983 h 3784177"/>
              <a:gd name="connsiteX70" fmla="*/ 2989722 w 8037833"/>
              <a:gd name="connsiteY70" fmla="*/ 3623230 h 3784177"/>
              <a:gd name="connsiteX71" fmla="*/ 2965734 w 8037833"/>
              <a:gd name="connsiteY71" fmla="*/ 3635676 h 3784177"/>
              <a:gd name="connsiteX72" fmla="*/ 2961603 w 8037833"/>
              <a:gd name="connsiteY72" fmla="*/ 3638221 h 3784177"/>
              <a:gd name="connsiteX73" fmla="*/ 2944959 w 8037833"/>
              <a:gd name="connsiteY73" fmla="*/ 3639723 h 3784177"/>
              <a:gd name="connsiteX74" fmla="*/ 2940402 w 8037833"/>
              <a:gd name="connsiteY74" fmla="*/ 3651000 h 3784177"/>
              <a:gd name="connsiteX75" fmla="*/ 2915449 w 8037833"/>
              <a:gd name="connsiteY75" fmla="*/ 3661039 h 3784177"/>
              <a:gd name="connsiteX76" fmla="*/ 2884777 w 8037833"/>
              <a:gd name="connsiteY76" fmla="*/ 3660775 h 3784177"/>
              <a:gd name="connsiteX77" fmla="*/ 2739034 w 8037833"/>
              <a:gd name="connsiteY77" fmla="*/ 3647396 h 3784177"/>
              <a:gd name="connsiteX78" fmla="*/ 2651827 w 8037833"/>
              <a:gd name="connsiteY78" fmla="*/ 3646306 h 3784177"/>
              <a:gd name="connsiteX79" fmla="*/ 2618680 w 8037833"/>
              <a:gd name="connsiteY79" fmla="*/ 3656755 h 3784177"/>
              <a:gd name="connsiteX80" fmla="*/ 2572404 w 8037833"/>
              <a:gd name="connsiteY80" fmla="*/ 3664043 h 3784177"/>
              <a:gd name="connsiteX81" fmla="*/ 2490721 w 8037833"/>
              <a:gd name="connsiteY81" fmla="*/ 3685313 h 3784177"/>
              <a:gd name="connsiteX82" fmla="*/ 2423704 w 8037833"/>
              <a:gd name="connsiteY82" fmla="*/ 3658079 h 3784177"/>
              <a:gd name="connsiteX83" fmla="*/ 2301172 w 8037833"/>
              <a:gd name="connsiteY83" fmla="*/ 3663053 h 3784177"/>
              <a:gd name="connsiteX84" fmla="*/ 2294102 w 8037833"/>
              <a:gd name="connsiteY84" fmla="*/ 3671151 h 3784177"/>
              <a:gd name="connsiteX85" fmla="*/ 2238966 w 8037833"/>
              <a:gd name="connsiteY85" fmla="*/ 3668777 h 3784177"/>
              <a:gd name="connsiteX86" fmla="*/ 2082844 w 8037833"/>
              <a:gd name="connsiteY86" fmla="*/ 3631994 h 3784177"/>
              <a:gd name="connsiteX87" fmla="*/ 1938480 w 8037833"/>
              <a:gd name="connsiteY87" fmla="*/ 3601439 h 3784177"/>
              <a:gd name="connsiteX88" fmla="*/ 1900166 w 8037833"/>
              <a:gd name="connsiteY88" fmla="*/ 3609358 h 3784177"/>
              <a:gd name="connsiteX89" fmla="*/ 1835976 w 8037833"/>
              <a:gd name="connsiteY89" fmla="*/ 3622065 h 3784177"/>
              <a:gd name="connsiteX90" fmla="*/ 1787830 w 8037833"/>
              <a:gd name="connsiteY90" fmla="*/ 3633173 h 3784177"/>
              <a:gd name="connsiteX91" fmla="*/ 1734224 w 8037833"/>
              <a:gd name="connsiteY91" fmla="*/ 3655593 h 3784177"/>
              <a:gd name="connsiteX92" fmla="*/ 1721989 w 8037833"/>
              <a:gd name="connsiteY92" fmla="*/ 3627298 h 3784177"/>
              <a:gd name="connsiteX93" fmla="*/ 1664576 w 8037833"/>
              <a:gd name="connsiteY93" fmla="*/ 3638572 h 3784177"/>
              <a:gd name="connsiteX94" fmla="*/ 1577459 w 8037833"/>
              <a:gd name="connsiteY94" fmla="*/ 3658824 h 3784177"/>
              <a:gd name="connsiteX95" fmla="*/ 1527269 w 8037833"/>
              <a:gd name="connsiteY95" fmla="*/ 3663088 h 3784177"/>
              <a:gd name="connsiteX96" fmla="*/ 1390118 w 8037833"/>
              <a:gd name="connsiteY96" fmla="*/ 3682789 h 3784177"/>
              <a:gd name="connsiteX97" fmla="*/ 1252698 w 8037833"/>
              <a:gd name="connsiteY97" fmla="*/ 3708662 h 3784177"/>
              <a:gd name="connsiteX98" fmla="*/ 1171039 w 8037833"/>
              <a:gd name="connsiteY98" fmla="*/ 3758642 h 3784177"/>
              <a:gd name="connsiteX99" fmla="*/ 1058106 w 8037833"/>
              <a:gd name="connsiteY99" fmla="*/ 3776166 h 3784177"/>
              <a:gd name="connsiteX100" fmla="*/ 1039167 w 8037833"/>
              <a:gd name="connsiteY100" fmla="*/ 3784177 h 3784177"/>
              <a:gd name="connsiteX101" fmla="*/ 1012958 w 8037833"/>
              <a:gd name="connsiteY101" fmla="*/ 3779206 h 3784177"/>
              <a:gd name="connsiteX102" fmla="*/ 907906 w 8037833"/>
              <a:gd name="connsiteY102" fmla="*/ 3757678 h 3784177"/>
              <a:gd name="connsiteX103" fmla="*/ 825226 w 8037833"/>
              <a:gd name="connsiteY103" fmla="*/ 3726369 h 3784177"/>
              <a:gd name="connsiteX104" fmla="*/ 722264 w 8037833"/>
              <a:gd name="connsiteY104" fmla="*/ 3747612 h 3784177"/>
              <a:gd name="connsiteX105" fmla="*/ 659460 w 8037833"/>
              <a:gd name="connsiteY105" fmla="*/ 3740429 h 3784177"/>
              <a:gd name="connsiteX106" fmla="*/ 556552 w 8037833"/>
              <a:gd name="connsiteY106" fmla="*/ 3739124 h 3784177"/>
              <a:gd name="connsiteX107" fmla="*/ 445444 w 8037833"/>
              <a:gd name="connsiteY107" fmla="*/ 3764831 h 3784177"/>
              <a:gd name="connsiteX108" fmla="*/ 393295 w 8037833"/>
              <a:gd name="connsiteY108" fmla="*/ 3753097 h 3784177"/>
              <a:gd name="connsiteX109" fmla="*/ 339711 w 8037833"/>
              <a:gd name="connsiteY109" fmla="*/ 3718242 h 3784177"/>
              <a:gd name="connsiteX110" fmla="*/ 222239 w 8037833"/>
              <a:gd name="connsiteY110" fmla="*/ 3672335 h 3784177"/>
              <a:gd name="connsiteX111" fmla="*/ 163578 w 8037833"/>
              <a:gd name="connsiteY111" fmla="*/ 3656292 h 3784177"/>
              <a:gd name="connsiteX112" fmla="*/ 72220 w 8037833"/>
              <a:gd name="connsiteY112" fmla="*/ 3645272 h 3784177"/>
              <a:gd name="connsiteX113" fmla="*/ 44395 w 8037833"/>
              <a:gd name="connsiteY113" fmla="*/ 3639455 h 3784177"/>
              <a:gd name="connsiteX114" fmla="*/ 1962 w 8037833"/>
              <a:gd name="connsiteY114" fmla="*/ 3635948 h 3784177"/>
              <a:gd name="connsiteX115" fmla="*/ 0 w 8037833"/>
              <a:gd name="connsiteY115" fmla="*/ 3635261 h 3784177"/>
              <a:gd name="connsiteX116" fmla="*/ 0 w 8037833"/>
              <a:gd name="connsiteY11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90721 w 8037833"/>
              <a:gd name="connsiteY80" fmla="*/ 3685313 h 3784177"/>
              <a:gd name="connsiteX81" fmla="*/ 2423704 w 8037833"/>
              <a:gd name="connsiteY81" fmla="*/ 3658079 h 3784177"/>
              <a:gd name="connsiteX82" fmla="*/ 2301172 w 8037833"/>
              <a:gd name="connsiteY82" fmla="*/ 3663053 h 3784177"/>
              <a:gd name="connsiteX83" fmla="*/ 2294102 w 8037833"/>
              <a:gd name="connsiteY83" fmla="*/ 3671151 h 3784177"/>
              <a:gd name="connsiteX84" fmla="*/ 2238966 w 8037833"/>
              <a:gd name="connsiteY84" fmla="*/ 3668777 h 3784177"/>
              <a:gd name="connsiteX85" fmla="*/ 2082844 w 8037833"/>
              <a:gd name="connsiteY85" fmla="*/ 3631994 h 3784177"/>
              <a:gd name="connsiteX86" fmla="*/ 1938480 w 8037833"/>
              <a:gd name="connsiteY86" fmla="*/ 3601439 h 3784177"/>
              <a:gd name="connsiteX87" fmla="*/ 1900166 w 8037833"/>
              <a:gd name="connsiteY87" fmla="*/ 3609358 h 3784177"/>
              <a:gd name="connsiteX88" fmla="*/ 1835976 w 8037833"/>
              <a:gd name="connsiteY88" fmla="*/ 3622065 h 3784177"/>
              <a:gd name="connsiteX89" fmla="*/ 1787830 w 8037833"/>
              <a:gd name="connsiteY89" fmla="*/ 3633173 h 3784177"/>
              <a:gd name="connsiteX90" fmla="*/ 1734224 w 8037833"/>
              <a:gd name="connsiteY90" fmla="*/ 3655593 h 3784177"/>
              <a:gd name="connsiteX91" fmla="*/ 1721989 w 8037833"/>
              <a:gd name="connsiteY91" fmla="*/ 3627298 h 3784177"/>
              <a:gd name="connsiteX92" fmla="*/ 1664576 w 8037833"/>
              <a:gd name="connsiteY92" fmla="*/ 3638572 h 3784177"/>
              <a:gd name="connsiteX93" fmla="*/ 1577459 w 8037833"/>
              <a:gd name="connsiteY93" fmla="*/ 3658824 h 3784177"/>
              <a:gd name="connsiteX94" fmla="*/ 1527269 w 8037833"/>
              <a:gd name="connsiteY94" fmla="*/ 3663088 h 3784177"/>
              <a:gd name="connsiteX95" fmla="*/ 1390118 w 8037833"/>
              <a:gd name="connsiteY95" fmla="*/ 3682789 h 3784177"/>
              <a:gd name="connsiteX96" fmla="*/ 1252698 w 8037833"/>
              <a:gd name="connsiteY96" fmla="*/ 3708662 h 3784177"/>
              <a:gd name="connsiteX97" fmla="*/ 1171039 w 8037833"/>
              <a:gd name="connsiteY97" fmla="*/ 3758642 h 3784177"/>
              <a:gd name="connsiteX98" fmla="*/ 1058106 w 8037833"/>
              <a:gd name="connsiteY98" fmla="*/ 3776166 h 3784177"/>
              <a:gd name="connsiteX99" fmla="*/ 1039167 w 8037833"/>
              <a:gd name="connsiteY99" fmla="*/ 3784177 h 3784177"/>
              <a:gd name="connsiteX100" fmla="*/ 1012958 w 8037833"/>
              <a:gd name="connsiteY100" fmla="*/ 3779206 h 3784177"/>
              <a:gd name="connsiteX101" fmla="*/ 907906 w 8037833"/>
              <a:gd name="connsiteY101" fmla="*/ 3757678 h 3784177"/>
              <a:gd name="connsiteX102" fmla="*/ 825226 w 8037833"/>
              <a:gd name="connsiteY102" fmla="*/ 3726369 h 3784177"/>
              <a:gd name="connsiteX103" fmla="*/ 722264 w 8037833"/>
              <a:gd name="connsiteY103" fmla="*/ 3747612 h 3784177"/>
              <a:gd name="connsiteX104" fmla="*/ 659460 w 8037833"/>
              <a:gd name="connsiteY104" fmla="*/ 3740429 h 3784177"/>
              <a:gd name="connsiteX105" fmla="*/ 556552 w 8037833"/>
              <a:gd name="connsiteY105" fmla="*/ 3739124 h 3784177"/>
              <a:gd name="connsiteX106" fmla="*/ 445444 w 8037833"/>
              <a:gd name="connsiteY106" fmla="*/ 3764831 h 3784177"/>
              <a:gd name="connsiteX107" fmla="*/ 393295 w 8037833"/>
              <a:gd name="connsiteY107" fmla="*/ 3753097 h 3784177"/>
              <a:gd name="connsiteX108" fmla="*/ 339711 w 8037833"/>
              <a:gd name="connsiteY108" fmla="*/ 3718242 h 3784177"/>
              <a:gd name="connsiteX109" fmla="*/ 222239 w 8037833"/>
              <a:gd name="connsiteY109" fmla="*/ 3672335 h 3784177"/>
              <a:gd name="connsiteX110" fmla="*/ 163578 w 8037833"/>
              <a:gd name="connsiteY110" fmla="*/ 3656292 h 3784177"/>
              <a:gd name="connsiteX111" fmla="*/ 72220 w 8037833"/>
              <a:gd name="connsiteY111" fmla="*/ 3645272 h 3784177"/>
              <a:gd name="connsiteX112" fmla="*/ 44395 w 8037833"/>
              <a:gd name="connsiteY112" fmla="*/ 3639455 h 3784177"/>
              <a:gd name="connsiteX113" fmla="*/ 1962 w 8037833"/>
              <a:gd name="connsiteY113" fmla="*/ 3635948 h 3784177"/>
              <a:gd name="connsiteX114" fmla="*/ 0 w 8037833"/>
              <a:gd name="connsiteY114" fmla="*/ 3635261 h 3784177"/>
              <a:gd name="connsiteX115" fmla="*/ 0 w 8037833"/>
              <a:gd name="connsiteY115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835976 w 8037833"/>
              <a:gd name="connsiteY87" fmla="*/ 3622065 h 3784177"/>
              <a:gd name="connsiteX88" fmla="*/ 1787830 w 8037833"/>
              <a:gd name="connsiteY88" fmla="*/ 3633173 h 3784177"/>
              <a:gd name="connsiteX89" fmla="*/ 1734224 w 8037833"/>
              <a:gd name="connsiteY89" fmla="*/ 3655593 h 3784177"/>
              <a:gd name="connsiteX90" fmla="*/ 1721989 w 8037833"/>
              <a:gd name="connsiteY90" fmla="*/ 3627298 h 3784177"/>
              <a:gd name="connsiteX91" fmla="*/ 1664576 w 8037833"/>
              <a:gd name="connsiteY91" fmla="*/ 3638572 h 3784177"/>
              <a:gd name="connsiteX92" fmla="*/ 1577459 w 8037833"/>
              <a:gd name="connsiteY92" fmla="*/ 3658824 h 3784177"/>
              <a:gd name="connsiteX93" fmla="*/ 1527269 w 8037833"/>
              <a:gd name="connsiteY93" fmla="*/ 3663088 h 3784177"/>
              <a:gd name="connsiteX94" fmla="*/ 1390118 w 8037833"/>
              <a:gd name="connsiteY94" fmla="*/ 3682789 h 3784177"/>
              <a:gd name="connsiteX95" fmla="*/ 1252698 w 8037833"/>
              <a:gd name="connsiteY95" fmla="*/ 3708662 h 3784177"/>
              <a:gd name="connsiteX96" fmla="*/ 1171039 w 8037833"/>
              <a:gd name="connsiteY96" fmla="*/ 3758642 h 3784177"/>
              <a:gd name="connsiteX97" fmla="*/ 1058106 w 8037833"/>
              <a:gd name="connsiteY97" fmla="*/ 3776166 h 3784177"/>
              <a:gd name="connsiteX98" fmla="*/ 1039167 w 8037833"/>
              <a:gd name="connsiteY98" fmla="*/ 3784177 h 3784177"/>
              <a:gd name="connsiteX99" fmla="*/ 1012958 w 8037833"/>
              <a:gd name="connsiteY99" fmla="*/ 3779206 h 3784177"/>
              <a:gd name="connsiteX100" fmla="*/ 907906 w 8037833"/>
              <a:gd name="connsiteY100" fmla="*/ 3757678 h 3784177"/>
              <a:gd name="connsiteX101" fmla="*/ 825226 w 8037833"/>
              <a:gd name="connsiteY101" fmla="*/ 3726369 h 3784177"/>
              <a:gd name="connsiteX102" fmla="*/ 722264 w 8037833"/>
              <a:gd name="connsiteY102" fmla="*/ 3747612 h 3784177"/>
              <a:gd name="connsiteX103" fmla="*/ 659460 w 8037833"/>
              <a:gd name="connsiteY103" fmla="*/ 3740429 h 3784177"/>
              <a:gd name="connsiteX104" fmla="*/ 556552 w 8037833"/>
              <a:gd name="connsiteY104" fmla="*/ 3739124 h 3784177"/>
              <a:gd name="connsiteX105" fmla="*/ 445444 w 8037833"/>
              <a:gd name="connsiteY105" fmla="*/ 3764831 h 3784177"/>
              <a:gd name="connsiteX106" fmla="*/ 393295 w 8037833"/>
              <a:gd name="connsiteY106" fmla="*/ 3753097 h 3784177"/>
              <a:gd name="connsiteX107" fmla="*/ 339711 w 8037833"/>
              <a:gd name="connsiteY107" fmla="*/ 3718242 h 3784177"/>
              <a:gd name="connsiteX108" fmla="*/ 222239 w 8037833"/>
              <a:gd name="connsiteY108" fmla="*/ 3672335 h 3784177"/>
              <a:gd name="connsiteX109" fmla="*/ 163578 w 8037833"/>
              <a:gd name="connsiteY109" fmla="*/ 3656292 h 3784177"/>
              <a:gd name="connsiteX110" fmla="*/ 72220 w 8037833"/>
              <a:gd name="connsiteY110" fmla="*/ 3645272 h 3784177"/>
              <a:gd name="connsiteX111" fmla="*/ 44395 w 8037833"/>
              <a:gd name="connsiteY111" fmla="*/ 3639455 h 3784177"/>
              <a:gd name="connsiteX112" fmla="*/ 1962 w 8037833"/>
              <a:gd name="connsiteY112" fmla="*/ 3635948 h 3784177"/>
              <a:gd name="connsiteX113" fmla="*/ 0 w 8037833"/>
              <a:gd name="connsiteY113" fmla="*/ 3635261 h 3784177"/>
              <a:gd name="connsiteX114" fmla="*/ 0 w 8037833"/>
              <a:gd name="connsiteY114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835976 w 8037833"/>
              <a:gd name="connsiteY87" fmla="*/ 3622065 h 3784177"/>
              <a:gd name="connsiteX88" fmla="*/ 1787830 w 8037833"/>
              <a:gd name="connsiteY88" fmla="*/ 3633173 h 3784177"/>
              <a:gd name="connsiteX89" fmla="*/ 1734224 w 8037833"/>
              <a:gd name="connsiteY89" fmla="*/ 3655593 h 3784177"/>
              <a:gd name="connsiteX90" fmla="*/ 1664576 w 8037833"/>
              <a:gd name="connsiteY90" fmla="*/ 3638572 h 3784177"/>
              <a:gd name="connsiteX91" fmla="*/ 1577459 w 8037833"/>
              <a:gd name="connsiteY91" fmla="*/ 3658824 h 3784177"/>
              <a:gd name="connsiteX92" fmla="*/ 1527269 w 8037833"/>
              <a:gd name="connsiteY92" fmla="*/ 3663088 h 3784177"/>
              <a:gd name="connsiteX93" fmla="*/ 1390118 w 8037833"/>
              <a:gd name="connsiteY93" fmla="*/ 3682789 h 3784177"/>
              <a:gd name="connsiteX94" fmla="*/ 1252698 w 8037833"/>
              <a:gd name="connsiteY94" fmla="*/ 3708662 h 3784177"/>
              <a:gd name="connsiteX95" fmla="*/ 1171039 w 8037833"/>
              <a:gd name="connsiteY95" fmla="*/ 3758642 h 3784177"/>
              <a:gd name="connsiteX96" fmla="*/ 1058106 w 8037833"/>
              <a:gd name="connsiteY96" fmla="*/ 3776166 h 3784177"/>
              <a:gd name="connsiteX97" fmla="*/ 1039167 w 8037833"/>
              <a:gd name="connsiteY97" fmla="*/ 3784177 h 3784177"/>
              <a:gd name="connsiteX98" fmla="*/ 1012958 w 8037833"/>
              <a:gd name="connsiteY98" fmla="*/ 3779206 h 3784177"/>
              <a:gd name="connsiteX99" fmla="*/ 907906 w 8037833"/>
              <a:gd name="connsiteY99" fmla="*/ 3757678 h 3784177"/>
              <a:gd name="connsiteX100" fmla="*/ 825226 w 8037833"/>
              <a:gd name="connsiteY100" fmla="*/ 3726369 h 3784177"/>
              <a:gd name="connsiteX101" fmla="*/ 722264 w 8037833"/>
              <a:gd name="connsiteY101" fmla="*/ 3747612 h 3784177"/>
              <a:gd name="connsiteX102" fmla="*/ 659460 w 8037833"/>
              <a:gd name="connsiteY102" fmla="*/ 3740429 h 3784177"/>
              <a:gd name="connsiteX103" fmla="*/ 556552 w 8037833"/>
              <a:gd name="connsiteY103" fmla="*/ 3739124 h 3784177"/>
              <a:gd name="connsiteX104" fmla="*/ 445444 w 8037833"/>
              <a:gd name="connsiteY104" fmla="*/ 3764831 h 3784177"/>
              <a:gd name="connsiteX105" fmla="*/ 393295 w 8037833"/>
              <a:gd name="connsiteY105" fmla="*/ 3753097 h 3784177"/>
              <a:gd name="connsiteX106" fmla="*/ 339711 w 8037833"/>
              <a:gd name="connsiteY106" fmla="*/ 3718242 h 3784177"/>
              <a:gd name="connsiteX107" fmla="*/ 222239 w 8037833"/>
              <a:gd name="connsiteY107" fmla="*/ 3672335 h 3784177"/>
              <a:gd name="connsiteX108" fmla="*/ 163578 w 8037833"/>
              <a:gd name="connsiteY108" fmla="*/ 3656292 h 3784177"/>
              <a:gd name="connsiteX109" fmla="*/ 72220 w 8037833"/>
              <a:gd name="connsiteY109" fmla="*/ 3645272 h 3784177"/>
              <a:gd name="connsiteX110" fmla="*/ 44395 w 8037833"/>
              <a:gd name="connsiteY110" fmla="*/ 3639455 h 3784177"/>
              <a:gd name="connsiteX111" fmla="*/ 1962 w 8037833"/>
              <a:gd name="connsiteY111" fmla="*/ 3635948 h 3784177"/>
              <a:gd name="connsiteX112" fmla="*/ 0 w 8037833"/>
              <a:gd name="connsiteY112" fmla="*/ 3635261 h 3784177"/>
              <a:gd name="connsiteX113" fmla="*/ 0 w 8037833"/>
              <a:gd name="connsiteY113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787830 w 8037833"/>
              <a:gd name="connsiteY87" fmla="*/ 3633173 h 3784177"/>
              <a:gd name="connsiteX88" fmla="*/ 1734224 w 8037833"/>
              <a:gd name="connsiteY88" fmla="*/ 3655593 h 3784177"/>
              <a:gd name="connsiteX89" fmla="*/ 1664576 w 8037833"/>
              <a:gd name="connsiteY89" fmla="*/ 3638572 h 3784177"/>
              <a:gd name="connsiteX90" fmla="*/ 1577459 w 8037833"/>
              <a:gd name="connsiteY90" fmla="*/ 3658824 h 3784177"/>
              <a:gd name="connsiteX91" fmla="*/ 1527269 w 8037833"/>
              <a:gd name="connsiteY91" fmla="*/ 3663088 h 3784177"/>
              <a:gd name="connsiteX92" fmla="*/ 1390118 w 8037833"/>
              <a:gd name="connsiteY92" fmla="*/ 3682789 h 3784177"/>
              <a:gd name="connsiteX93" fmla="*/ 1252698 w 8037833"/>
              <a:gd name="connsiteY93" fmla="*/ 3708662 h 3784177"/>
              <a:gd name="connsiteX94" fmla="*/ 1171039 w 8037833"/>
              <a:gd name="connsiteY94" fmla="*/ 3758642 h 3784177"/>
              <a:gd name="connsiteX95" fmla="*/ 1058106 w 8037833"/>
              <a:gd name="connsiteY95" fmla="*/ 3776166 h 3784177"/>
              <a:gd name="connsiteX96" fmla="*/ 1039167 w 8037833"/>
              <a:gd name="connsiteY96" fmla="*/ 3784177 h 3784177"/>
              <a:gd name="connsiteX97" fmla="*/ 1012958 w 8037833"/>
              <a:gd name="connsiteY97" fmla="*/ 3779206 h 3784177"/>
              <a:gd name="connsiteX98" fmla="*/ 907906 w 8037833"/>
              <a:gd name="connsiteY98" fmla="*/ 3757678 h 3784177"/>
              <a:gd name="connsiteX99" fmla="*/ 825226 w 8037833"/>
              <a:gd name="connsiteY99" fmla="*/ 3726369 h 3784177"/>
              <a:gd name="connsiteX100" fmla="*/ 722264 w 8037833"/>
              <a:gd name="connsiteY100" fmla="*/ 3747612 h 3784177"/>
              <a:gd name="connsiteX101" fmla="*/ 659460 w 8037833"/>
              <a:gd name="connsiteY101" fmla="*/ 3740429 h 3784177"/>
              <a:gd name="connsiteX102" fmla="*/ 556552 w 8037833"/>
              <a:gd name="connsiteY102" fmla="*/ 3739124 h 3784177"/>
              <a:gd name="connsiteX103" fmla="*/ 445444 w 8037833"/>
              <a:gd name="connsiteY103" fmla="*/ 3764831 h 3784177"/>
              <a:gd name="connsiteX104" fmla="*/ 393295 w 8037833"/>
              <a:gd name="connsiteY104" fmla="*/ 3753097 h 3784177"/>
              <a:gd name="connsiteX105" fmla="*/ 339711 w 8037833"/>
              <a:gd name="connsiteY105" fmla="*/ 3718242 h 3784177"/>
              <a:gd name="connsiteX106" fmla="*/ 222239 w 8037833"/>
              <a:gd name="connsiteY106" fmla="*/ 3672335 h 3784177"/>
              <a:gd name="connsiteX107" fmla="*/ 163578 w 8037833"/>
              <a:gd name="connsiteY107" fmla="*/ 3656292 h 3784177"/>
              <a:gd name="connsiteX108" fmla="*/ 72220 w 8037833"/>
              <a:gd name="connsiteY108" fmla="*/ 3645272 h 3784177"/>
              <a:gd name="connsiteX109" fmla="*/ 44395 w 8037833"/>
              <a:gd name="connsiteY109" fmla="*/ 3639455 h 3784177"/>
              <a:gd name="connsiteX110" fmla="*/ 1962 w 8037833"/>
              <a:gd name="connsiteY110" fmla="*/ 3635948 h 3784177"/>
              <a:gd name="connsiteX111" fmla="*/ 0 w 8037833"/>
              <a:gd name="connsiteY111" fmla="*/ 3635261 h 3784177"/>
              <a:gd name="connsiteX112" fmla="*/ 0 w 8037833"/>
              <a:gd name="connsiteY11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94102 w 8037833"/>
              <a:gd name="connsiteY81" fmla="*/ 3671151 h 3784177"/>
              <a:gd name="connsiteX82" fmla="*/ 2238966 w 8037833"/>
              <a:gd name="connsiteY82" fmla="*/ 3668777 h 3784177"/>
              <a:gd name="connsiteX83" fmla="*/ 2082844 w 8037833"/>
              <a:gd name="connsiteY83" fmla="*/ 3631994 h 3784177"/>
              <a:gd name="connsiteX84" fmla="*/ 1938480 w 8037833"/>
              <a:gd name="connsiteY84" fmla="*/ 3601439 h 3784177"/>
              <a:gd name="connsiteX85" fmla="*/ 1900166 w 8037833"/>
              <a:gd name="connsiteY85" fmla="*/ 3609358 h 3784177"/>
              <a:gd name="connsiteX86" fmla="*/ 1787830 w 8037833"/>
              <a:gd name="connsiteY86" fmla="*/ 3633173 h 3784177"/>
              <a:gd name="connsiteX87" fmla="*/ 1734224 w 8037833"/>
              <a:gd name="connsiteY87" fmla="*/ 3655593 h 3784177"/>
              <a:gd name="connsiteX88" fmla="*/ 1664576 w 8037833"/>
              <a:gd name="connsiteY88" fmla="*/ 3638572 h 3784177"/>
              <a:gd name="connsiteX89" fmla="*/ 1577459 w 8037833"/>
              <a:gd name="connsiteY89" fmla="*/ 3658824 h 3784177"/>
              <a:gd name="connsiteX90" fmla="*/ 1527269 w 8037833"/>
              <a:gd name="connsiteY90" fmla="*/ 3663088 h 3784177"/>
              <a:gd name="connsiteX91" fmla="*/ 1390118 w 8037833"/>
              <a:gd name="connsiteY91" fmla="*/ 3682789 h 3784177"/>
              <a:gd name="connsiteX92" fmla="*/ 1252698 w 8037833"/>
              <a:gd name="connsiteY92" fmla="*/ 3708662 h 3784177"/>
              <a:gd name="connsiteX93" fmla="*/ 1171039 w 8037833"/>
              <a:gd name="connsiteY93" fmla="*/ 3758642 h 3784177"/>
              <a:gd name="connsiteX94" fmla="*/ 1058106 w 8037833"/>
              <a:gd name="connsiteY94" fmla="*/ 3776166 h 3784177"/>
              <a:gd name="connsiteX95" fmla="*/ 1039167 w 8037833"/>
              <a:gd name="connsiteY95" fmla="*/ 3784177 h 3784177"/>
              <a:gd name="connsiteX96" fmla="*/ 1012958 w 8037833"/>
              <a:gd name="connsiteY96" fmla="*/ 3779206 h 3784177"/>
              <a:gd name="connsiteX97" fmla="*/ 907906 w 8037833"/>
              <a:gd name="connsiteY97" fmla="*/ 3757678 h 3784177"/>
              <a:gd name="connsiteX98" fmla="*/ 825226 w 8037833"/>
              <a:gd name="connsiteY98" fmla="*/ 3726369 h 3784177"/>
              <a:gd name="connsiteX99" fmla="*/ 722264 w 8037833"/>
              <a:gd name="connsiteY99" fmla="*/ 3747612 h 3784177"/>
              <a:gd name="connsiteX100" fmla="*/ 659460 w 8037833"/>
              <a:gd name="connsiteY100" fmla="*/ 3740429 h 3784177"/>
              <a:gd name="connsiteX101" fmla="*/ 556552 w 8037833"/>
              <a:gd name="connsiteY101" fmla="*/ 3739124 h 3784177"/>
              <a:gd name="connsiteX102" fmla="*/ 445444 w 8037833"/>
              <a:gd name="connsiteY102" fmla="*/ 3764831 h 3784177"/>
              <a:gd name="connsiteX103" fmla="*/ 393295 w 8037833"/>
              <a:gd name="connsiteY103" fmla="*/ 3753097 h 3784177"/>
              <a:gd name="connsiteX104" fmla="*/ 339711 w 8037833"/>
              <a:gd name="connsiteY104" fmla="*/ 3718242 h 3784177"/>
              <a:gd name="connsiteX105" fmla="*/ 222239 w 8037833"/>
              <a:gd name="connsiteY105" fmla="*/ 3672335 h 3784177"/>
              <a:gd name="connsiteX106" fmla="*/ 163578 w 8037833"/>
              <a:gd name="connsiteY106" fmla="*/ 3656292 h 3784177"/>
              <a:gd name="connsiteX107" fmla="*/ 72220 w 8037833"/>
              <a:gd name="connsiteY107" fmla="*/ 3645272 h 3784177"/>
              <a:gd name="connsiteX108" fmla="*/ 44395 w 8037833"/>
              <a:gd name="connsiteY108" fmla="*/ 3639455 h 3784177"/>
              <a:gd name="connsiteX109" fmla="*/ 1962 w 8037833"/>
              <a:gd name="connsiteY109" fmla="*/ 3635948 h 3784177"/>
              <a:gd name="connsiteX110" fmla="*/ 0 w 8037833"/>
              <a:gd name="connsiteY110" fmla="*/ 3635261 h 3784177"/>
              <a:gd name="connsiteX111" fmla="*/ 0 w 8037833"/>
              <a:gd name="connsiteY11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445444 w 8037833"/>
              <a:gd name="connsiteY101" fmla="*/ 3764831 h 3784177"/>
              <a:gd name="connsiteX102" fmla="*/ 393295 w 8037833"/>
              <a:gd name="connsiteY102" fmla="*/ 3753097 h 3784177"/>
              <a:gd name="connsiteX103" fmla="*/ 339711 w 8037833"/>
              <a:gd name="connsiteY103" fmla="*/ 3718242 h 3784177"/>
              <a:gd name="connsiteX104" fmla="*/ 222239 w 8037833"/>
              <a:gd name="connsiteY104" fmla="*/ 3672335 h 3784177"/>
              <a:gd name="connsiteX105" fmla="*/ 163578 w 8037833"/>
              <a:gd name="connsiteY105" fmla="*/ 3656292 h 3784177"/>
              <a:gd name="connsiteX106" fmla="*/ 72220 w 8037833"/>
              <a:gd name="connsiteY106" fmla="*/ 3645272 h 3784177"/>
              <a:gd name="connsiteX107" fmla="*/ 44395 w 8037833"/>
              <a:gd name="connsiteY107" fmla="*/ 3639455 h 3784177"/>
              <a:gd name="connsiteX108" fmla="*/ 1962 w 8037833"/>
              <a:gd name="connsiteY108" fmla="*/ 3635948 h 3784177"/>
              <a:gd name="connsiteX109" fmla="*/ 0 w 8037833"/>
              <a:gd name="connsiteY109" fmla="*/ 3635261 h 3784177"/>
              <a:gd name="connsiteX110" fmla="*/ 0 w 8037833"/>
              <a:gd name="connsiteY11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445444 w 8037833"/>
              <a:gd name="connsiteY101" fmla="*/ 3764831 h 3784177"/>
              <a:gd name="connsiteX102" fmla="*/ 393295 w 8037833"/>
              <a:gd name="connsiteY102" fmla="*/ 3753097 h 3784177"/>
              <a:gd name="connsiteX103" fmla="*/ 339711 w 8037833"/>
              <a:gd name="connsiteY103" fmla="*/ 3718242 h 3784177"/>
              <a:gd name="connsiteX104" fmla="*/ 222239 w 8037833"/>
              <a:gd name="connsiteY104" fmla="*/ 3672335 h 3784177"/>
              <a:gd name="connsiteX105" fmla="*/ 163578 w 8037833"/>
              <a:gd name="connsiteY105" fmla="*/ 3656292 h 3784177"/>
              <a:gd name="connsiteX106" fmla="*/ 72220 w 8037833"/>
              <a:gd name="connsiteY106" fmla="*/ 3645272 h 3784177"/>
              <a:gd name="connsiteX107" fmla="*/ 44395 w 8037833"/>
              <a:gd name="connsiteY107" fmla="*/ 3639455 h 3784177"/>
              <a:gd name="connsiteX108" fmla="*/ 1962 w 8037833"/>
              <a:gd name="connsiteY108" fmla="*/ 3635948 h 3784177"/>
              <a:gd name="connsiteX109" fmla="*/ 0 w 8037833"/>
              <a:gd name="connsiteY109" fmla="*/ 3635261 h 3784177"/>
              <a:gd name="connsiteX110" fmla="*/ 0 w 8037833"/>
              <a:gd name="connsiteY11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989223 w 8037833"/>
              <a:gd name="connsiteY95" fmla="*/ 3770303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989223 w 8037833"/>
              <a:gd name="connsiteY95" fmla="*/ 3770303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85384 w 8037833"/>
              <a:gd name="connsiteY101" fmla="*/ 3726388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504085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884777 w 8037833"/>
              <a:gd name="connsiteY72" fmla="*/ 3660775 h 3784177"/>
              <a:gd name="connsiteX73" fmla="*/ 2739034 w 8037833"/>
              <a:gd name="connsiteY73" fmla="*/ 3647396 h 3784177"/>
              <a:gd name="connsiteX74" fmla="*/ 2651827 w 8037833"/>
              <a:gd name="connsiteY74" fmla="*/ 3646306 h 3784177"/>
              <a:gd name="connsiteX75" fmla="*/ 2618680 w 8037833"/>
              <a:gd name="connsiteY75" fmla="*/ 3656755 h 3784177"/>
              <a:gd name="connsiteX76" fmla="*/ 2572404 w 8037833"/>
              <a:gd name="connsiteY76" fmla="*/ 3664043 h 3784177"/>
              <a:gd name="connsiteX77" fmla="*/ 2423704 w 8037833"/>
              <a:gd name="connsiteY77" fmla="*/ 3658079 h 3784177"/>
              <a:gd name="connsiteX78" fmla="*/ 2301172 w 8037833"/>
              <a:gd name="connsiteY78" fmla="*/ 3663053 h 3784177"/>
              <a:gd name="connsiteX79" fmla="*/ 2238966 w 8037833"/>
              <a:gd name="connsiteY79" fmla="*/ 3668777 h 3784177"/>
              <a:gd name="connsiteX80" fmla="*/ 2082844 w 8037833"/>
              <a:gd name="connsiteY80" fmla="*/ 3631994 h 3784177"/>
              <a:gd name="connsiteX81" fmla="*/ 1938480 w 8037833"/>
              <a:gd name="connsiteY81" fmla="*/ 3601439 h 3784177"/>
              <a:gd name="connsiteX82" fmla="*/ 1900166 w 8037833"/>
              <a:gd name="connsiteY82" fmla="*/ 3609358 h 3784177"/>
              <a:gd name="connsiteX83" fmla="*/ 1787830 w 8037833"/>
              <a:gd name="connsiteY83" fmla="*/ 3633173 h 3784177"/>
              <a:gd name="connsiteX84" fmla="*/ 1734224 w 8037833"/>
              <a:gd name="connsiteY84" fmla="*/ 3655593 h 3784177"/>
              <a:gd name="connsiteX85" fmla="*/ 1664576 w 8037833"/>
              <a:gd name="connsiteY85" fmla="*/ 3638572 h 3784177"/>
              <a:gd name="connsiteX86" fmla="*/ 1577459 w 8037833"/>
              <a:gd name="connsiteY86" fmla="*/ 3658824 h 3784177"/>
              <a:gd name="connsiteX87" fmla="*/ 1527269 w 8037833"/>
              <a:gd name="connsiteY87" fmla="*/ 3663088 h 3784177"/>
              <a:gd name="connsiteX88" fmla="*/ 1390118 w 8037833"/>
              <a:gd name="connsiteY88" fmla="*/ 3682789 h 3784177"/>
              <a:gd name="connsiteX89" fmla="*/ 1252698 w 8037833"/>
              <a:gd name="connsiteY89" fmla="*/ 3708662 h 3784177"/>
              <a:gd name="connsiteX90" fmla="*/ 1171039 w 8037833"/>
              <a:gd name="connsiteY90" fmla="*/ 3758642 h 3784177"/>
              <a:gd name="connsiteX91" fmla="*/ 1058106 w 8037833"/>
              <a:gd name="connsiteY91" fmla="*/ 3776166 h 3784177"/>
              <a:gd name="connsiteX92" fmla="*/ 1039167 w 8037833"/>
              <a:gd name="connsiteY92" fmla="*/ 3784177 h 3784177"/>
              <a:gd name="connsiteX93" fmla="*/ 989223 w 8037833"/>
              <a:gd name="connsiteY93" fmla="*/ 3770303 h 3784177"/>
              <a:gd name="connsiteX94" fmla="*/ 907906 w 8037833"/>
              <a:gd name="connsiteY94" fmla="*/ 3757678 h 3784177"/>
              <a:gd name="connsiteX95" fmla="*/ 825226 w 8037833"/>
              <a:gd name="connsiteY95" fmla="*/ 3726369 h 3784177"/>
              <a:gd name="connsiteX96" fmla="*/ 722264 w 8037833"/>
              <a:gd name="connsiteY96" fmla="*/ 3747612 h 3784177"/>
              <a:gd name="connsiteX97" fmla="*/ 659460 w 8037833"/>
              <a:gd name="connsiteY97" fmla="*/ 3740429 h 3784177"/>
              <a:gd name="connsiteX98" fmla="*/ 556552 w 8037833"/>
              <a:gd name="connsiteY98" fmla="*/ 3739124 h 3784177"/>
              <a:gd name="connsiteX99" fmla="*/ 385384 w 8037833"/>
              <a:gd name="connsiteY99" fmla="*/ 3726388 h 3784177"/>
              <a:gd name="connsiteX100" fmla="*/ 339711 w 8037833"/>
              <a:gd name="connsiteY100" fmla="*/ 3718242 h 3784177"/>
              <a:gd name="connsiteX101" fmla="*/ 222239 w 8037833"/>
              <a:gd name="connsiteY101" fmla="*/ 3672335 h 3784177"/>
              <a:gd name="connsiteX102" fmla="*/ 163578 w 8037833"/>
              <a:gd name="connsiteY102" fmla="*/ 3656292 h 3784177"/>
              <a:gd name="connsiteX103" fmla="*/ 72220 w 8037833"/>
              <a:gd name="connsiteY103" fmla="*/ 3645272 h 3784177"/>
              <a:gd name="connsiteX104" fmla="*/ 44395 w 8037833"/>
              <a:gd name="connsiteY104" fmla="*/ 3639455 h 3784177"/>
              <a:gd name="connsiteX105" fmla="*/ 1962 w 8037833"/>
              <a:gd name="connsiteY105" fmla="*/ 3635948 h 3784177"/>
              <a:gd name="connsiteX106" fmla="*/ 0 w 8037833"/>
              <a:gd name="connsiteY106" fmla="*/ 3635261 h 3784177"/>
              <a:gd name="connsiteX107" fmla="*/ 0 w 8037833"/>
              <a:gd name="connsiteY10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11556 w 8037833"/>
              <a:gd name="connsiteY53" fmla="*/ 3729673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884777 w 8037833"/>
              <a:gd name="connsiteY72" fmla="*/ 3660775 h 3784177"/>
              <a:gd name="connsiteX73" fmla="*/ 2739034 w 8037833"/>
              <a:gd name="connsiteY73" fmla="*/ 3647396 h 3784177"/>
              <a:gd name="connsiteX74" fmla="*/ 2651827 w 8037833"/>
              <a:gd name="connsiteY74" fmla="*/ 3646306 h 3784177"/>
              <a:gd name="connsiteX75" fmla="*/ 2618680 w 8037833"/>
              <a:gd name="connsiteY75" fmla="*/ 3656755 h 3784177"/>
              <a:gd name="connsiteX76" fmla="*/ 2572404 w 8037833"/>
              <a:gd name="connsiteY76" fmla="*/ 3664043 h 3784177"/>
              <a:gd name="connsiteX77" fmla="*/ 2423704 w 8037833"/>
              <a:gd name="connsiteY77" fmla="*/ 3658079 h 3784177"/>
              <a:gd name="connsiteX78" fmla="*/ 2301172 w 8037833"/>
              <a:gd name="connsiteY78" fmla="*/ 3663053 h 3784177"/>
              <a:gd name="connsiteX79" fmla="*/ 2238966 w 8037833"/>
              <a:gd name="connsiteY79" fmla="*/ 3668777 h 3784177"/>
              <a:gd name="connsiteX80" fmla="*/ 2082844 w 8037833"/>
              <a:gd name="connsiteY80" fmla="*/ 3631994 h 3784177"/>
              <a:gd name="connsiteX81" fmla="*/ 1938480 w 8037833"/>
              <a:gd name="connsiteY81" fmla="*/ 3601439 h 3784177"/>
              <a:gd name="connsiteX82" fmla="*/ 1900166 w 8037833"/>
              <a:gd name="connsiteY82" fmla="*/ 3609358 h 3784177"/>
              <a:gd name="connsiteX83" fmla="*/ 1787830 w 8037833"/>
              <a:gd name="connsiteY83" fmla="*/ 3633173 h 3784177"/>
              <a:gd name="connsiteX84" fmla="*/ 1734224 w 8037833"/>
              <a:gd name="connsiteY84" fmla="*/ 3655593 h 3784177"/>
              <a:gd name="connsiteX85" fmla="*/ 1664576 w 8037833"/>
              <a:gd name="connsiteY85" fmla="*/ 3638572 h 3784177"/>
              <a:gd name="connsiteX86" fmla="*/ 1577459 w 8037833"/>
              <a:gd name="connsiteY86" fmla="*/ 3658824 h 3784177"/>
              <a:gd name="connsiteX87" fmla="*/ 1527269 w 8037833"/>
              <a:gd name="connsiteY87" fmla="*/ 3663088 h 3784177"/>
              <a:gd name="connsiteX88" fmla="*/ 1390118 w 8037833"/>
              <a:gd name="connsiteY88" fmla="*/ 3682789 h 3784177"/>
              <a:gd name="connsiteX89" fmla="*/ 1252698 w 8037833"/>
              <a:gd name="connsiteY89" fmla="*/ 3708662 h 3784177"/>
              <a:gd name="connsiteX90" fmla="*/ 1171039 w 8037833"/>
              <a:gd name="connsiteY90" fmla="*/ 3758642 h 3784177"/>
              <a:gd name="connsiteX91" fmla="*/ 1058106 w 8037833"/>
              <a:gd name="connsiteY91" fmla="*/ 3776166 h 3784177"/>
              <a:gd name="connsiteX92" fmla="*/ 1039167 w 8037833"/>
              <a:gd name="connsiteY92" fmla="*/ 3784177 h 3784177"/>
              <a:gd name="connsiteX93" fmla="*/ 989223 w 8037833"/>
              <a:gd name="connsiteY93" fmla="*/ 3770303 h 3784177"/>
              <a:gd name="connsiteX94" fmla="*/ 907906 w 8037833"/>
              <a:gd name="connsiteY94" fmla="*/ 3757678 h 3784177"/>
              <a:gd name="connsiteX95" fmla="*/ 825226 w 8037833"/>
              <a:gd name="connsiteY95" fmla="*/ 3726369 h 3784177"/>
              <a:gd name="connsiteX96" fmla="*/ 722264 w 8037833"/>
              <a:gd name="connsiteY96" fmla="*/ 3747612 h 3784177"/>
              <a:gd name="connsiteX97" fmla="*/ 659460 w 8037833"/>
              <a:gd name="connsiteY97" fmla="*/ 3740429 h 3784177"/>
              <a:gd name="connsiteX98" fmla="*/ 556552 w 8037833"/>
              <a:gd name="connsiteY98" fmla="*/ 3739124 h 3784177"/>
              <a:gd name="connsiteX99" fmla="*/ 385384 w 8037833"/>
              <a:gd name="connsiteY99" fmla="*/ 3726388 h 3784177"/>
              <a:gd name="connsiteX100" fmla="*/ 339711 w 8037833"/>
              <a:gd name="connsiteY100" fmla="*/ 3718242 h 3784177"/>
              <a:gd name="connsiteX101" fmla="*/ 222239 w 8037833"/>
              <a:gd name="connsiteY101" fmla="*/ 3672335 h 3784177"/>
              <a:gd name="connsiteX102" fmla="*/ 163578 w 8037833"/>
              <a:gd name="connsiteY102" fmla="*/ 3656292 h 3784177"/>
              <a:gd name="connsiteX103" fmla="*/ 72220 w 8037833"/>
              <a:gd name="connsiteY103" fmla="*/ 3645272 h 3784177"/>
              <a:gd name="connsiteX104" fmla="*/ 44395 w 8037833"/>
              <a:gd name="connsiteY104" fmla="*/ 3639455 h 3784177"/>
              <a:gd name="connsiteX105" fmla="*/ 1962 w 8037833"/>
              <a:gd name="connsiteY105" fmla="*/ 3635948 h 3784177"/>
              <a:gd name="connsiteX106" fmla="*/ 0 w 8037833"/>
              <a:gd name="connsiteY106" fmla="*/ 3635261 h 3784177"/>
              <a:gd name="connsiteX107" fmla="*/ 0 w 8037833"/>
              <a:gd name="connsiteY10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31994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31994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206642 w 8037833"/>
              <a:gd name="connsiteY89" fmla="*/ 3736384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664576 w 8037833"/>
              <a:gd name="connsiteY83" fmla="*/ 3638572 h 3784177"/>
              <a:gd name="connsiteX84" fmla="*/ 1577459 w 8037833"/>
              <a:gd name="connsiteY84" fmla="*/ 3658824 h 3784177"/>
              <a:gd name="connsiteX85" fmla="*/ 1527269 w 8037833"/>
              <a:gd name="connsiteY85" fmla="*/ 3663088 h 3784177"/>
              <a:gd name="connsiteX86" fmla="*/ 1390118 w 8037833"/>
              <a:gd name="connsiteY86" fmla="*/ 3682789 h 3784177"/>
              <a:gd name="connsiteX87" fmla="*/ 1252698 w 8037833"/>
              <a:gd name="connsiteY87" fmla="*/ 3708662 h 3784177"/>
              <a:gd name="connsiteX88" fmla="*/ 1206642 w 8037833"/>
              <a:gd name="connsiteY88" fmla="*/ 3736384 h 3784177"/>
              <a:gd name="connsiteX89" fmla="*/ 1058106 w 8037833"/>
              <a:gd name="connsiteY89" fmla="*/ 3776166 h 3784177"/>
              <a:gd name="connsiteX90" fmla="*/ 1039167 w 8037833"/>
              <a:gd name="connsiteY90" fmla="*/ 3784177 h 3784177"/>
              <a:gd name="connsiteX91" fmla="*/ 989223 w 8037833"/>
              <a:gd name="connsiteY91" fmla="*/ 3770303 h 3784177"/>
              <a:gd name="connsiteX92" fmla="*/ 907906 w 8037833"/>
              <a:gd name="connsiteY92" fmla="*/ 3757678 h 3784177"/>
              <a:gd name="connsiteX93" fmla="*/ 825226 w 8037833"/>
              <a:gd name="connsiteY93" fmla="*/ 3726369 h 3784177"/>
              <a:gd name="connsiteX94" fmla="*/ 722264 w 8037833"/>
              <a:gd name="connsiteY94" fmla="*/ 3747612 h 3784177"/>
              <a:gd name="connsiteX95" fmla="*/ 659460 w 8037833"/>
              <a:gd name="connsiteY95" fmla="*/ 3740429 h 3784177"/>
              <a:gd name="connsiteX96" fmla="*/ 556552 w 8037833"/>
              <a:gd name="connsiteY96" fmla="*/ 3739124 h 3784177"/>
              <a:gd name="connsiteX97" fmla="*/ 385384 w 8037833"/>
              <a:gd name="connsiteY97" fmla="*/ 3726388 h 3784177"/>
              <a:gd name="connsiteX98" fmla="*/ 339711 w 8037833"/>
              <a:gd name="connsiteY98" fmla="*/ 3718242 h 3784177"/>
              <a:gd name="connsiteX99" fmla="*/ 222239 w 8037833"/>
              <a:gd name="connsiteY99" fmla="*/ 3672335 h 3784177"/>
              <a:gd name="connsiteX100" fmla="*/ 163578 w 8037833"/>
              <a:gd name="connsiteY100" fmla="*/ 3656292 h 3784177"/>
              <a:gd name="connsiteX101" fmla="*/ 72220 w 8037833"/>
              <a:gd name="connsiteY101" fmla="*/ 3645272 h 3784177"/>
              <a:gd name="connsiteX102" fmla="*/ 44395 w 8037833"/>
              <a:gd name="connsiteY102" fmla="*/ 3639455 h 3784177"/>
              <a:gd name="connsiteX103" fmla="*/ 1962 w 8037833"/>
              <a:gd name="connsiteY103" fmla="*/ 3635948 h 3784177"/>
              <a:gd name="connsiteX104" fmla="*/ 0 w 8037833"/>
              <a:gd name="connsiteY104" fmla="*/ 3635261 h 3784177"/>
              <a:gd name="connsiteX105" fmla="*/ 0 w 8037833"/>
              <a:gd name="connsiteY105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04758 w 8037833"/>
              <a:gd name="connsiteY82" fmla="*/ 3637625 h 3784177"/>
              <a:gd name="connsiteX83" fmla="*/ 1664576 w 8037833"/>
              <a:gd name="connsiteY83" fmla="*/ 3638572 h 3784177"/>
              <a:gd name="connsiteX84" fmla="*/ 1577459 w 8037833"/>
              <a:gd name="connsiteY84" fmla="*/ 3658824 h 3784177"/>
              <a:gd name="connsiteX85" fmla="*/ 1527269 w 8037833"/>
              <a:gd name="connsiteY85" fmla="*/ 3663088 h 3784177"/>
              <a:gd name="connsiteX86" fmla="*/ 1390118 w 8037833"/>
              <a:gd name="connsiteY86" fmla="*/ 3682789 h 3784177"/>
              <a:gd name="connsiteX87" fmla="*/ 1252698 w 8037833"/>
              <a:gd name="connsiteY87" fmla="*/ 3708662 h 3784177"/>
              <a:gd name="connsiteX88" fmla="*/ 1206642 w 8037833"/>
              <a:gd name="connsiteY88" fmla="*/ 3736384 h 3784177"/>
              <a:gd name="connsiteX89" fmla="*/ 1058106 w 8037833"/>
              <a:gd name="connsiteY89" fmla="*/ 3776166 h 3784177"/>
              <a:gd name="connsiteX90" fmla="*/ 1039167 w 8037833"/>
              <a:gd name="connsiteY90" fmla="*/ 3784177 h 3784177"/>
              <a:gd name="connsiteX91" fmla="*/ 989223 w 8037833"/>
              <a:gd name="connsiteY91" fmla="*/ 3770303 h 3784177"/>
              <a:gd name="connsiteX92" fmla="*/ 907906 w 8037833"/>
              <a:gd name="connsiteY92" fmla="*/ 3757678 h 3784177"/>
              <a:gd name="connsiteX93" fmla="*/ 825226 w 8037833"/>
              <a:gd name="connsiteY93" fmla="*/ 3726369 h 3784177"/>
              <a:gd name="connsiteX94" fmla="*/ 722264 w 8037833"/>
              <a:gd name="connsiteY94" fmla="*/ 3747612 h 3784177"/>
              <a:gd name="connsiteX95" fmla="*/ 659460 w 8037833"/>
              <a:gd name="connsiteY95" fmla="*/ 3740429 h 3784177"/>
              <a:gd name="connsiteX96" fmla="*/ 556552 w 8037833"/>
              <a:gd name="connsiteY96" fmla="*/ 3739124 h 3784177"/>
              <a:gd name="connsiteX97" fmla="*/ 385384 w 8037833"/>
              <a:gd name="connsiteY97" fmla="*/ 3726388 h 3784177"/>
              <a:gd name="connsiteX98" fmla="*/ 339711 w 8037833"/>
              <a:gd name="connsiteY98" fmla="*/ 3718242 h 3784177"/>
              <a:gd name="connsiteX99" fmla="*/ 222239 w 8037833"/>
              <a:gd name="connsiteY99" fmla="*/ 3672335 h 3784177"/>
              <a:gd name="connsiteX100" fmla="*/ 163578 w 8037833"/>
              <a:gd name="connsiteY100" fmla="*/ 3656292 h 3784177"/>
              <a:gd name="connsiteX101" fmla="*/ 72220 w 8037833"/>
              <a:gd name="connsiteY101" fmla="*/ 3645272 h 3784177"/>
              <a:gd name="connsiteX102" fmla="*/ 44395 w 8037833"/>
              <a:gd name="connsiteY102" fmla="*/ 3639455 h 3784177"/>
              <a:gd name="connsiteX103" fmla="*/ 1962 w 8037833"/>
              <a:gd name="connsiteY103" fmla="*/ 3635948 h 3784177"/>
              <a:gd name="connsiteX104" fmla="*/ 0 w 8037833"/>
              <a:gd name="connsiteY104" fmla="*/ 3635261 h 3784177"/>
              <a:gd name="connsiteX105" fmla="*/ 0 w 8037833"/>
              <a:gd name="connsiteY105" fmla="*/ 12763 h 378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8037833" h="3784177">
                <a:moveTo>
                  <a:pt x="0" y="12763"/>
                </a:moveTo>
                <a:lnTo>
                  <a:pt x="8037833" y="0"/>
                </a:lnTo>
                <a:lnTo>
                  <a:pt x="8037833" y="3123098"/>
                </a:lnTo>
                <a:lnTo>
                  <a:pt x="8034343" y="3122573"/>
                </a:lnTo>
                <a:cubicBezTo>
                  <a:pt x="7983474" y="3121603"/>
                  <a:pt x="7958686" y="3166517"/>
                  <a:pt x="7877229" y="3143819"/>
                </a:cubicBezTo>
                <a:cubicBezTo>
                  <a:pt x="7902982" y="3130590"/>
                  <a:pt x="7764195" y="3161981"/>
                  <a:pt x="7752740" y="3181149"/>
                </a:cubicBezTo>
                <a:cubicBezTo>
                  <a:pt x="7676202" y="3198058"/>
                  <a:pt x="7659123" y="3129063"/>
                  <a:pt x="7588760" y="3183782"/>
                </a:cubicBezTo>
                <a:cubicBezTo>
                  <a:pt x="7551891" y="3215463"/>
                  <a:pt x="7426365" y="3228579"/>
                  <a:pt x="7351256" y="3276296"/>
                </a:cubicBezTo>
                <a:cubicBezTo>
                  <a:pt x="7314255" y="3274736"/>
                  <a:pt x="7277479" y="3268807"/>
                  <a:pt x="7241630" y="3258619"/>
                </a:cubicBezTo>
                <a:cubicBezTo>
                  <a:pt x="7225774" y="3249278"/>
                  <a:pt x="7215938" y="3250389"/>
                  <a:pt x="7197338" y="3224751"/>
                </a:cubicBezTo>
                <a:cubicBezTo>
                  <a:pt x="7195955" y="3243380"/>
                  <a:pt x="7188542" y="3231477"/>
                  <a:pt x="7180777" y="3222826"/>
                </a:cubicBezTo>
                <a:cubicBezTo>
                  <a:pt x="7171770" y="3230955"/>
                  <a:pt x="7156637" y="3256184"/>
                  <a:pt x="7146896" y="3256975"/>
                </a:cubicBezTo>
                <a:cubicBezTo>
                  <a:pt x="7127629" y="3216232"/>
                  <a:pt x="7125488" y="3280164"/>
                  <a:pt x="7101771" y="3257015"/>
                </a:cubicBezTo>
                <a:cubicBezTo>
                  <a:pt x="7091351" y="3270846"/>
                  <a:pt x="7071846" y="3326895"/>
                  <a:pt x="7047844" y="3303791"/>
                </a:cubicBezTo>
                <a:cubicBezTo>
                  <a:pt x="6992848" y="3331112"/>
                  <a:pt x="6969266" y="3372516"/>
                  <a:pt x="6912506" y="3361478"/>
                </a:cubicBezTo>
                <a:cubicBezTo>
                  <a:pt x="6904521" y="3387853"/>
                  <a:pt x="6807293" y="3321424"/>
                  <a:pt x="6819463" y="3368624"/>
                </a:cubicBezTo>
                <a:cubicBezTo>
                  <a:pt x="6800520" y="3366318"/>
                  <a:pt x="6786640" y="3347534"/>
                  <a:pt x="6797198" y="3378256"/>
                </a:cubicBezTo>
                <a:lnTo>
                  <a:pt x="6687784" y="3376132"/>
                </a:lnTo>
                <a:cubicBezTo>
                  <a:pt x="6627134" y="3366894"/>
                  <a:pt x="6605084" y="3434017"/>
                  <a:pt x="6566539" y="3382500"/>
                </a:cubicBezTo>
                <a:cubicBezTo>
                  <a:pt x="6505539" y="3381128"/>
                  <a:pt x="6435204" y="3374346"/>
                  <a:pt x="6352283" y="3374762"/>
                </a:cubicBezTo>
                <a:cubicBezTo>
                  <a:pt x="6293888" y="3372097"/>
                  <a:pt x="6170788" y="3347568"/>
                  <a:pt x="6111718" y="3357536"/>
                </a:cubicBezTo>
                <a:cubicBezTo>
                  <a:pt x="6041005" y="3333697"/>
                  <a:pt x="6098061" y="3372084"/>
                  <a:pt x="6022263" y="3359057"/>
                </a:cubicBezTo>
                <a:cubicBezTo>
                  <a:pt x="5989123" y="3410585"/>
                  <a:pt x="5931322" y="3384912"/>
                  <a:pt x="5891274" y="3397681"/>
                </a:cubicBezTo>
                <a:cubicBezTo>
                  <a:pt x="5845239" y="3408862"/>
                  <a:pt x="5792317" y="3420977"/>
                  <a:pt x="5746050" y="3426142"/>
                </a:cubicBezTo>
                <a:cubicBezTo>
                  <a:pt x="5709404" y="3402923"/>
                  <a:pt x="5659139" y="3459917"/>
                  <a:pt x="5613670" y="3428671"/>
                </a:cubicBezTo>
                <a:cubicBezTo>
                  <a:pt x="5596941" y="3421144"/>
                  <a:pt x="5545141" y="3422095"/>
                  <a:pt x="5535334" y="3437044"/>
                </a:cubicBezTo>
                <a:cubicBezTo>
                  <a:pt x="5524532" y="3440286"/>
                  <a:pt x="5511933" y="3434991"/>
                  <a:pt x="5506940" y="3450999"/>
                </a:cubicBezTo>
                <a:cubicBezTo>
                  <a:pt x="5498692" y="3470265"/>
                  <a:pt x="5461008" y="3440518"/>
                  <a:pt x="5466372" y="3463245"/>
                </a:cubicBezTo>
                <a:cubicBezTo>
                  <a:pt x="5439614" y="3442862"/>
                  <a:pt x="5418331" y="3483220"/>
                  <a:pt x="5395833" y="3493194"/>
                </a:cubicBezTo>
                <a:cubicBezTo>
                  <a:pt x="5374758" y="3472971"/>
                  <a:pt x="5354436" y="3500114"/>
                  <a:pt x="5305325" y="3505200"/>
                </a:cubicBezTo>
                <a:cubicBezTo>
                  <a:pt x="5282149" y="3481812"/>
                  <a:pt x="5266154" y="3522676"/>
                  <a:pt x="5223043" y="3491664"/>
                </a:cubicBezTo>
                <a:cubicBezTo>
                  <a:pt x="5200154" y="3491478"/>
                  <a:pt x="5207329" y="3491346"/>
                  <a:pt x="5167992" y="3486279"/>
                </a:cubicBezTo>
                <a:cubicBezTo>
                  <a:pt x="5107971" y="3480838"/>
                  <a:pt x="5042315" y="3467667"/>
                  <a:pt x="4987020" y="3461263"/>
                </a:cubicBezTo>
                <a:cubicBezTo>
                  <a:pt x="4924981" y="3458977"/>
                  <a:pt x="4971120" y="3508066"/>
                  <a:pt x="4890003" y="3469874"/>
                </a:cubicBezTo>
                <a:cubicBezTo>
                  <a:pt x="4883619" y="3488080"/>
                  <a:pt x="4873972" y="3489465"/>
                  <a:pt x="4856654" y="3481880"/>
                </a:cubicBezTo>
                <a:cubicBezTo>
                  <a:pt x="4826649" y="3482096"/>
                  <a:pt x="4833746" y="3526606"/>
                  <a:pt x="4800711" y="3501441"/>
                </a:cubicBezTo>
                <a:cubicBezTo>
                  <a:pt x="4808694" y="3525119"/>
                  <a:pt x="4745093" y="3513953"/>
                  <a:pt x="4761569" y="3538103"/>
                </a:cubicBezTo>
                <a:cubicBezTo>
                  <a:pt x="4744478" y="3561060"/>
                  <a:pt x="4730992" y="3525632"/>
                  <a:pt x="4713734" y="3545724"/>
                </a:cubicBezTo>
                <a:cubicBezTo>
                  <a:pt x="4694993" y="3545439"/>
                  <a:pt x="4672479" y="3533026"/>
                  <a:pt x="4649120" y="3536392"/>
                </a:cubicBezTo>
                <a:cubicBezTo>
                  <a:pt x="4617081" y="3524764"/>
                  <a:pt x="4613909" y="3550370"/>
                  <a:pt x="4573578" y="3565923"/>
                </a:cubicBezTo>
                <a:cubicBezTo>
                  <a:pt x="4554559" y="3553131"/>
                  <a:pt x="4541305" y="3561025"/>
                  <a:pt x="4529117" y="3575592"/>
                </a:cubicBezTo>
                <a:cubicBezTo>
                  <a:pt x="4488096" y="3574977"/>
                  <a:pt x="4453361" y="3598310"/>
                  <a:pt x="4408641" y="3610000"/>
                </a:cubicBezTo>
                <a:cubicBezTo>
                  <a:pt x="4359520" y="3631497"/>
                  <a:pt x="4386585" y="3626629"/>
                  <a:pt x="4356402" y="3642792"/>
                </a:cubicBezTo>
                <a:lnTo>
                  <a:pt x="4270245" y="3665789"/>
                </a:lnTo>
                <a:lnTo>
                  <a:pt x="4208725" y="3678132"/>
                </a:lnTo>
                <a:lnTo>
                  <a:pt x="4191289" y="3702380"/>
                </a:lnTo>
                <a:lnTo>
                  <a:pt x="4191039" y="3702831"/>
                </a:lnTo>
                <a:lnTo>
                  <a:pt x="4181340" y="3701729"/>
                </a:lnTo>
                <a:cubicBezTo>
                  <a:pt x="4164960" y="3698824"/>
                  <a:pt x="4149012" y="3695007"/>
                  <a:pt x="4133816" y="3690565"/>
                </a:cubicBezTo>
                <a:cubicBezTo>
                  <a:pt x="4121337" y="3715793"/>
                  <a:pt x="4065005" y="3684188"/>
                  <a:pt x="4071732" y="3732513"/>
                </a:cubicBezTo>
                <a:cubicBezTo>
                  <a:pt x="4051251" y="3727949"/>
                  <a:pt x="4038650" y="3707633"/>
                  <a:pt x="4045924" y="3739404"/>
                </a:cubicBezTo>
                <a:cubicBezTo>
                  <a:pt x="4039196" y="3738807"/>
                  <a:pt x="4035086" y="3741389"/>
                  <a:pt x="4032171" y="3745523"/>
                </a:cubicBezTo>
                <a:lnTo>
                  <a:pt x="4011556" y="3729673"/>
                </a:lnTo>
                <a:lnTo>
                  <a:pt x="3985774" y="3736547"/>
                </a:lnTo>
                <a:lnTo>
                  <a:pt x="3979769" y="3738769"/>
                </a:lnTo>
                <a:lnTo>
                  <a:pt x="3950014" y="3726942"/>
                </a:lnTo>
                <a:lnTo>
                  <a:pt x="3934671" y="3723339"/>
                </a:lnTo>
                <a:lnTo>
                  <a:pt x="3930274" y="3717148"/>
                </a:lnTo>
                <a:cubicBezTo>
                  <a:pt x="3925557" y="3713336"/>
                  <a:pt x="3918845" y="3711571"/>
                  <a:pt x="3907660" y="3714456"/>
                </a:cubicBezTo>
                <a:lnTo>
                  <a:pt x="3905087" y="3716098"/>
                </a:lnTo>
                <a:lnTo>
                  <a:pt x="3886347" y="3706620"/>
                </a:lnTo>
                <a:cubicBezTo>
                  <a:pt x="3880298" y="3702306"/>
                  <a:pt x="3874918" y="3696877"/>
                  <a:pt x="3870533" y="3689905"/>
                </a:cubicBezTo>
                <a:cubicBezTo>
                  <a:pt x="3807578" y="3724969"/>
                  <a:pt x="3747319" y="3689891"/>
                  <a:pt x="3678563" y="3694486"/>
                </a:cubicBezTo>
                <a:cubicBezTo>
                  <a:pt x="3619015" y="3647819"/>
                  <a:pt x="3541898" y="3698501"/>
                  <a:pt x="3524121" y="3642736"/>
                </a:cubicBezTo>
                <a:cubicBezTo>
                  <a:pt x="3473280" y="3637953"/>
                  <a:pt x="3441828" y="3666410"/>
                  <a:pt x="3373519" y="3665785"/>
                </a:cubicBezTo>
                <a:cubicBezTo>
                  <a:pt x="3301144" y="3619995"/>
                  <a:pt x="3195679" y="3661016"/>
                  <a:pt x="3114267" y="3638983"/>
                </a:cubicBezTo>
                <a:cubicBezTo>
                  <a:pt x="3050301" y="3631891"/>
                  <a:pt x="3014478" y="3623781"/>
                  <a:pt x="2989722" y="3623230"/>
                </a:cubicBezTo>
                <a:cubicBezTo>
                  <a:pt x="2981490" y="3626253"/>
                  <a:pt x="2973615" y="3630768"/>
                  <a:pt x="2965734" y="3635676"/>
                </a:cubicBezTo>
                <a:lnTo>
                  <a:pt x="2961603" y="3638221"/>
                </a:lnTo>
                <a:lnTo>
                  <a:pt x="2944959" y="3639723"/>
                </a:lnTo>
                <a:lnTo>
                  <a:pt x="2940402" y="3651000"/>
                </a:lnTo>
                <a:lnTo>
                  <a:pt x="2884777" y="3660775"/>
                </a:lnTo>
                <a:cubicBezTo>
                  <a:pt x="2847798" y="3633323"/>
                  <a:pt x="2784577" y="3683878"/>
                  <a:pt x="2739034" y="3647396"/>
                </a:cubicBezTo>
                <a:cubicBezTo>
                  <a:pt x="2721723" y="3637914"/>
                  <a:pt x="2664700" y="3632640"/>
                  <a:pt x="2651827" y="3646306"/>
                </a:cubicBezTo>
                <a:cubicBezTo>
                  <a:pt x="2639507" y="3648229"/>
                  <a:pt x="2626416" y="3641459"/>
                  <a:pt x="2618680" y="3656755"/>
                </a:cubicBezTo>
                <a:cubicBezTo>
                  <a:pt x="2606912" y="3674893"/>
                  <a:pt x="2569710" y="3640834"/>
                  <a:pt x="2572404" y="3664043"/>
                </a:cubicBezTo>
                <a:cubicBezTo>
                  <a:pt x="2539908" y="3664264"/>
                  <a:pt x="2468909" y="3658244"/>
                  <a:pt x="2423704" y="3658079"/>
                </a:cubicBezTo>
                <a:cubicBezTo>
                  <a:pt x="2401541" y="3632076"/>
                  <a:pt x="2336245" y="3667858"/>
                  <a:pt x="2301172" y="3663053"/>
                </a:cubicBezTo>
                <a:cubicBezTo>
                  <a:pt x="2270382" y="3664836"/>
                  <a:pt x="2295133" y="3678405"/>
                  <a:pt x="2258745" y="3673229"/>
                </a:cubicBezTo>
                <a:cubicBezTo>
                  <a:pt x="2189914" y="3624313"/>
                  <a:pt x="2142671" y="3658345"/>
                  <a:pt x="2082844" y="3645349"/>
                </a:cubicBezTo>
                <a:cubicBezTo>
                  <a:pt x="2015031" y="3635633"/>
                  <a:pt x="2022192" y="3649098"/>
                  <a:pt x="1938480" y="3601439"/>
                </a:cubicBezTo>
                <a:cubicBezTo>
                  <a:pt x="1928908" y="3618751"/>
                  <a:pt x="1918117" y="3618969"/>
                  <a:pt x="1900166" y="3609358"/>
                </a:cubicBezTo>
                <a:cubicBezTo>
                  <a:pt x="1875058" y="3614647"/>
                  <a:pt x="1732415" y="3629919"/>
                  <a:pt x="1704758" y="3637625"/>
                </a:cubicBezTo>
                <a:cubicBezTo>
                  <a:pt x="1665493" y="3642494"/>
                  <a:pt x="1699638" y="3634297"/>
                  <a:pt x="1664576" y="3638572"/>
                </a:cubicBezTo>
                <a:cubicBezTo>
                  <a:pt x="1631025" y="3623179"/>
                  <a:pt x="1623938" y="3648223"/>
                  <a:pt x="1577459" y="3658824"/>
                </a:cubicBezTo>
                <a:cubicBezTo>
                  <a:pt x="1558372" y="3643840"/>
                  <a:pt x="1542705" y="3650086"/>
                  <a:pt x="1527269" y="3663088"/>
                </a:cubicBezTo>
                <a:cubicBezTo>
                  <a:pt x="1482304" y="3657554"/>
                  <a:pt x="1440875" y="3676551"/>
                  <a:pt x="1390118" y="3682789"/>
                </a:cubicBezTo>
                <a:cubicBezTo>
                  <a:pt x="1335668" y="3664499"/>
                  <a:pt x="1306940" y="3702155"/>
                  <a:pt x="1252698" y="3708662"/>
                </a:cubicBezTo>
                <a:cubicBezTo>
                  <a:pt x="1205896" y="3739126"/>
                  <a:pt x="1252155" y="3739345"/>
                  <a:pt x="1206642" y="3736384"/>
                </a:cubicBezTo>
                <a:cubicBezTo>
                  <a:pt x="1133049" y="3701459"/>
                  <a:pt x="1172385" y="3788811"/>
                  <a:pt x="1058106" y="3776166"/>
                </a:cubicBezTo>
                <a:cubicBezTo>
                  <a:pt x="1051718" y="3770370"/>
                  <a:pt x="1037785" y="3776256"/>
                  <a:pt x="1039167" y="3784177"/>
                </a:cubicBezTo>
                <a:cubicBezTo>
                  <a:pt x="1031939" y="3781717"/>
                  <a:pt x="991014" y="3757614"/>
                  <a:pt x="989223" y="3770303"/>
                </a:cubicBezTo>
                <a:cubicBezTo>
                  <a:pt x="952800" y="3771798"/>
                  <a:pt x="940354" y="3773288"/>
                  <a:pt x="907906" y="3757678"/>
                </a:cubicBezTo>
                <a:cubicBezTo>
                  <a:pt x="837671" y="3779460"/>
                  <a:pt x="875987" y="3720282"/>
                  <a:pt x="825226" y="3726369"/>
                </a:cubicBezTo>
                <a:cubicBezTo>
                  <a:pt x="784475" y="3751356"/>
                  <a:pt x="769332" y="3730978"/>
                  <a:pt x="722264" y="3747612"/>
                </a:cubicBezTo>
                <a:cubicBezTo>
                  <a:pt x="705940" y="3706527"/>
                  <a:pt x="677954" y="3751976"/>
                  <a:pt x="659460" y="3740429"/>
                </a:cubicBezTo>
                <a:cubicBezTo>
                  <a:pt x="630609" y="3788461"/>
                  <a:pt x="587162" y="3738081"/>
                  <a:pt x="556552" y="3739124"/>
                </a:cubicBezTo>
                <a:cubicBezTo>
                  <a:pt x="512191" y="3741235"/>
                  <a:pt x="421524" y="3729868"/>
                  <a:pt x="385384" y="3726388"/>
                </a:cubicBezTo>
                <a:cubicBezTo>
                  <a:pt x="371829" y="3727776"/>
                  <a:pt x="368220" y="3731702"/>
                  <a:pt x="339711" y="3718242"/>
                </a:cubicBezTo>
                <a:cubicBezTo>
                  <a:pt x="302559" y="3699664"/>
                  <a:pt x="266533" y="3688299"/>
                  <a:pt x="222239" y="3672335"/>
                </a:cubicBezTo>
                <a:cubicBezTo>
                  <a:pt x="210647" y="3639657"/>
                  <a:pt x="164789" y="3691878"/>
                  <a:pt x="163578" y="3656292"/>
                </a:cubicBezTo>
                <a:cubicBezTo>
                  <a:pt x="143579" y="3679822"/>
                  <a:pt x="105972" y="3643221"/>
                  <a:pt x="72220" y="3645272"/>
                </a:cubicBezTo>
                <a:cubicBezTo>
                  <a:pt x="65331" y="3629421"/>
                  <a:pt x="57584" y="3630437"/>
                  <a:pt x="44395" y="3639455"/>
                </a:cubicBezTo>
                <a:cubicBezTo>
                  <a:pt x="30887" y="3640873"/>
                  <a:pt x="16617" y="3639423"/>
                  <a:pt x="1962" y="3635948"/>
                </a:cubicBezTo>
                <a:lnTo>
                  <a:pt x="0" y="3635261"/>
                </a:lnTo>
                <a:lnTo>
                  <a:pt x="0" y="1276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161A5-92E8-2B44-7398-BF3FE0C3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277" y="1960281"/>
            <a:ext cx="7601446" cy="17570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6AA9F379-605C-48FC-AA29-73D66713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900998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6AA2DA-281A-4806-8977-D617AEAC8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8A486C7-0A45-41E8-B7B3-6DF01BEAC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047863" cy="6858000"/>
          </a:xfrm>
          <a:custGeom>
            <a:avLst/>
            <a:gdLst>
              <a:gd name="connsiteX0" fmla="*/ 0 w 10955369"/>
              <a:gd name="connsiteY0" fmla="*/ 0 h 6858000"/>
              <a:gd name="connsiteX1" fmla="*/ 2094931 w 10955369"/>
              <a:gd name="connsiteY1" fmla="*/ 0 h 6858000"/>
              <a:gd name="connsiteX2" fmla="*/ 2094931 w 10955369"/>
              <a:gd name="connsiteY2" fmla="*/ 558 h 6858000"/>
              <a:gd name="connsiteX3" fmla="*/ 10950874 w 10955369"/>
              <a:gd name="connsiteY3" fmla="*/ 559 h 6858000"/>
              <a:gd name="connsiteX4" fmla="*/ 10953171 w 10955369"/>
              <a:gd name="connsiteY4" fmla="*/ 8753 h 6858000"/>
              <a:gd name="connsiteX5" fmla="*/ 10946433 w 10955369"/>
              <a:gd name="connsiteY5" fmla="*/ 53973 h 6858000"/>
              <a:gd name="connsiteX6" fmla="*/ 10894710 w 10955369"/>
              <a:gd name="connsiteY6" fmla="*/ 157844 h 6858000"/>
              <a:gd name="connsiteX7" fmla="*/ 10869760 w 10955369"/>
              <a:gd name="connsiteY7" fmla="*/ 222070 h 6858000"/>
              <a:gd name="connsiteX8" fmla="*/ 10869698 w 10955369"/>
              <a:gd name="connsiteY8" fmla="*/ 249730 h 6858000"/>
              <a:gd name="connsiteX9" fmla="*/ 10863281 w 10955369"/>
              <a:gd name="connsiteY9" fmla="*/ 286161 h 6858000"/>
              <a:gd name="connsiteX10" fmla="*/ 10859244 w 10955369"/>
              <a:gd name="connsiteY10" fmla="*/ 352984 h 6858000"/>
              <a:gd name="connsiteX11" fmla="*/ 10841145 w 10955369"/>
              <a:gd name="connsiteY11" fmla="*/ 438373 h 6858000"/>
              <a:gd name="connsiteX12" fmla="*/ 10787761 w 10955369"/>
              <a:gd name="connsiteY12" fmla="*/ 486627 h 6858000"/>
              <a:gd name="connsiteX13" fmla="*/ 10792839 w 10955369"/>
              <a:gd name="connsiteY13" fmla="*/ 494282 h 6858000"/>
              <a:gd name="connsiteX14" fmla="*/ 10775602 w 10955369"/>
              <a:gd name="connsiteY14" fmla="*/ 534382 h 6858000"/>
              <a:gd name="connsiteX15" fmla="*/ 10666837 w 10955369"/>
              <a:gd name="connsiteY15" fmla="*/ 657817 h 6858000"/>
              <a:gd name="connsiteX16" fmla="*/ 10634488 w 10955369"/>
              <a:gd name="connsiteY16" fmla="*/ 736652 h 6858000"/>
              <a:gd name="connsiteX17" fmla="*/ 10630810 w 10955369"/>
              <a:gd name="connsiteY17" fmla="*/ 767381 h 6858000"/>
              <a:gd name="connsiteX18" fmla="*/ 10624160 w 10955369"/>
              <a:gd name="connsiteY18" fmla="*/ 818695 h 6858000"/>
              <a:gd name="connsiteX19" fmla="*/ 10638403 w 10955369"/>
              <a:gd name="connsiteY19" fmla="*/ 863814 h 6858000"/>
              <a:gd name="connsiteX20" fmla="*/ 10625231 w 10955369"/>
              <a:gd name="connsiteY20" fmla="*/ 904039 h 6858000"/>
              <a:gd name="connsiteX21" fmla="*/ 10591296 w 10955369"/>
              <a:gd name="connsiteY21" fmla="*/ 950499 h 6858000"/>
              <a:gd name="connsiteX22" fmla="*/ 10584881 w 10955369"/>
              <a:gd name="connsiteY22" fmla="*/ 1021040 h 6858000"/>
              <a:gd name="connsiteX23" fmla="*/ 10574763 w 10955369"/>
              <a:gd name="connsiteY23" fmla="*/ 1059465 h 6858000"/>
              <a:gd name="connsiteX24" fmla="*/ 10554098 w 10955369"/>
              <a:gd name="connsiteY24" fmla="*/ 1166876 h 6858000"/>
              <a:gd name="connsiteX25" fmla="*/ 10538709 w 10955369"/>
              <a:gd name="connsiteY25" fmla="*/ 1276330 h 6858000"/>
              <a:gd name="connsiteX26" fmla="*/ 10561060 w 10955369"/>
              <a:gd name="connsiteY26" fmla="*/ 1340205 h 6858000"/>
              <a:gd name="connsiteX27" fmla="*/ 10560252 w 10955369"/>
              <a:gd name="connsiteY27" fmla="*/ 1346492 h 6858000"/>
              <a:gd name="connsiteX28" fmla="*/ 10550847 w 10955369"/>
              <a:gd name="connsiteY28" fmla="*/ 1360254 h 6858000"/>
              <a:gd name="connsiteX29" fmla="*/ 10546123 w 10955369"/>
              <a:gd name="connsiteY29" fmla="*/ 1364867 h 6858000"/>
              <a:gd name="connsiteX30" fmla="*/ 10541736 w 10955369"/>
              <a:gd name="connsiteY30" fmla="*/ 1372815 h 6858000"/>
              <a:gd name="connsiteX31" fmla="*/ 10542005 w 10955369"/>
              <a:gd name="connsiteY31" fmla="*/ 1373191 h 6858000"/>
              <a:gd name="connsiteX32" fmla="*/ 10537159 w 10955369"/>
              <a:gd name="connsiteY32" fmla="*/ 1380284 h 6858000"/>
              <a:gd name="connsiteX33" fmla="*/ 10517929 w 10955369"/>
              <a:gd name="connsiteY33" fmla="*/ 1477797 h 6858000"/>
              <a:gd name="connsiteX34" fmla="*/ 10513107 w 10955369"/>
              <a:gd name="connsiteY34" fmla="*/ 1500615 h 6858000"/>
              <a:gd name="connsiteX35" fmla="*/ 10512551 w 10955369"/>
              <a:gd name="connsiteY35" fmla="*/ 1513756 h 6858000"/>
              <a:gd name="connsiteX36" fmla="*/ 10513819 w 10955369"/>
              <a:gd name="connsiteY36" fmla="*/ 1515188 h 6858000"/>
              <a:gd name="connsiteX37" fmla="*/ 10486311 w 10955369"/>
              <a:gd name="connsiteY37" fmla="*/ 1546203 h 6858000"/>
              <a:gd name="connsiteX38" fmla="*/ 10463879 w 10955369"/>
              <a:gd name="connsiteY38" fmla="*/ 1570136 h 6858000"/>
              <a:gd name="connsiteX39" fmla="*/ 10454681 w 10955369"/>
              <a:gd name="connsiteY39" fmla="*/ 1580611 h 6858000"/>
              <a:gd name="connsiteX40" fmla="*/ 10447802 w 10955369"/>
              <a:gd name="connsiteY40" fmla="*/ 1581543 h 6858000"/>
              <a:gd name="connsiteX41" fmla="*/ 10436396 w 10955369"/>
              <a:gd name="connsiteY41" fmla="*/ 1598036 h 6858000"/>
              <a:gd name="connsiteX42" fmla="*/ 10436702 w 10955369"/>
              <a:gd name="connsiteY42" fmla="*/ 1600693 h 6858000"/>
              <a:gd name="connsiteX43" fmla="*/ 10421291 w 10955369"/>
              <a:gd name="connsiteY43" fmla="*/ 1611451 h 6858000"/>
              <a:gd name="connsiteX44" fmla="*/ 10401116 w 10955369"/>
              <a:gd name="connsiteY44" fmla="*/ 1617032 h 6858000"/>
              <a:gd name="connsiteX45" fmla="*/ 10326865 w 10955369"/>
              <a:gd name="connsiteY45" fmla="*/ 1768029 h 6858000"/>
              <a:gd name="connsiteX46" fmla="*/ 10199642 w 10955369"/>
              <a:gd name="connsiteY46" fmla="*/ 1868486 h 6858000"/>
              <a:gd name="connsiteX47" fmla="*/ 10160965 w 10955369"/>
              <a:gd name="connsiteY47" fmla="*/ 1971677 h 6858000"/>
              <a:gd name="connsiteX48" fmla="*/ 10109635 w 10955369"/>
              <a:gd name="connsiteY48" fmla="*/ 2082663 h 6858000"/>
              <a:gd name="connsiteX49" fmla="*/ 10093097 w 10955369"/>
              <a:gd name="connsiteY49" fmla="*/ 2117525 h 6858000"/>
              <a:gd name="connsiteX50" fmla="*/ 10093472 w 10955369"/>
              <a:gd name="connsiteY50" fmla="*/ 2124650 h 6858000"/>
              <a:gd name="connsiteX51" fmla="*/ 10094623 w 10955369"/>
              <a:gd name="connsiteY51" fmla="*/ 2180054 h 6858000"/>
              <a:gd name="connsiteX52" fmla="*/ 10047413 w 10955369"/>
              <a:gd name="connsiteY52" fmla="*/ 2234585 h 6858000"/>
              <a:gd name="connsiteX53" fmla="*/ 10050493 w 10955369"/>
              <a:gd name="connsiteY53" fmla="*/ 2238233 h 6858000"/>
              <a:gd name="connsiteX54" fmla="*/ 10065225 w 10955369"/>
              <a:gd name="connsiteY54" fmla="*/ 2238233 h 6858000"/>
              <a:gd name="connsiteX55" fmla="*/ 10065225 w 10955369"/>
              <a:gd name="connsiteY55" fmla="*/ 5745707 h 6858000"/>
              <a:gd name="connsiteX56" fmla="*/ 9585210 w 10955369"/>
              <a:gd name="connsiteY56" fmla="*/ 5745707 h 6858000"/>
              <a:gd name="connsiteX57" fmla="*/ 9575827 w 10955369"/>
              <a:gd name="connsiteY57" fmla="*/ 5758429 h 6858000"/>
              <a:gd name="connsiteX58" fmla="*/ 9565263 w 10955369"/>
              <a:gd name="connsiteY58" fmla="*/ 5811200 h 6858000"/>
              <a:gd name="connsiteX59" fmla="*/ 9567227 w 10955369"/>
              <a:gd name="connsiteY59" fmla="*/ 5838792 h 6858000"/>
              <a:gd name="connsiteX60" fmla="*/ 9563496 w 10955369"/>
              <a:gd name="connsiteY60" fmla="*/ 5875581 h 6858000"/>
              <a:gd name="connsiteX61" fmla="*/ 9564366 w 10955369"/>
              <a:gd name="connsiteY61" fmla="*/ 5942515 h 6858000"/>
              <a:gd name="connsiteX62" fmla="*/ 9552571 w 10955369"/>
              <a:gd name="connsiteY62" fmla="*/ 6028951 h 6858000"/>
              <a:gd name="connsiteX63" fmla="*/ 9502860 w 10955369"/>
              <a:gd name="connsiteY63" fmla="*/ 6080818 h 6858000"/>
              <a:gd name="connsiteX64" fmla="*/ 9508486 w 10955369"/>
              <a:gd name="connsiteY64" fmla="*/ 6088099 h 6858000"/>
              <a:gd name="connsiteX65" fmla="*/ 9494232 w 10955369"/>
              <a:gd name="connsiteY65" fmla="*/ 6129303 h 6858000"/>
              <a:gd name="connsiteX66" fmla="*/ 9394791 w 10955369"/>
              <a:gd name="connsiteY66" fmla="*/ 6260036 h 6858000"/>
              <a:gd name="connsiteX67" fmla="*/ 9368304 w 10955369"/>
              <a:gd name="connsiteY67" fmla="*/ 6340934 h 6858000"/>
              <a:gd name="connsiteX68" fmla="*/ 9366884 w 10955369"/>
              <a:gd name="connsiteY68" fmla="*/ 6371842 h 6858000"/>
              <a:gd name="connsiteX69" fmla="*/ 9343540 w 10955369"/>
              <a:gd name="connsiteY69" fmla="*/ 6511084 h 6858000"/>
              <a:gd name="connsiteX70" fmla="*/ 9340891 w 10955369"/>
              <a:gd name="connsiteY70" fmla="*/ 6557257 h 6858000"/>
              <a:gd name="connsiteX71" fmla="*/ 9339662 w 10955369"/>
              <a:gd name="connsiteY71" fmla="*/ 6628065 h 6858000"/>
              <a:gd name="connsiteX72" fmla="*/ 9332386 w 10955369"/>
              <a:gd name="connsiteY72" fmla="*/ 6667101 h 6858000"/>
              <a:gd name="connsiteX73" fmla="*/ 9319643 w 10955369"/>
              <a:gd name="connsiteY73" fmla="*/ 6775682 h 6858000"/>
              <a:gd name="connsiteX74" fmla="*/ 9312100 w 10955369"/>
              <a:gd name="connsiteY74" fmla="*/ 6855909 h 6858000"/>
              <a:gd name="connsiteX75" fmla="*/ 2094931 w 10955369"/>
              <a:gd name="connsiteY75" fmla="*/ 6857802 h 6858000"/>
              <a:gd name="connsiteX76" fmla="*/ 2094931 w 10955369"/>
              <a:gd name="connsiteY76" fmla="*/ 6858000 h 6858000"/>
              <a:gd name="connsiteX77" fmla="*/ 1339001 w 10955369"/>
              <a:gd name="connsiteY77" fmla="*/ 6858000 h 6858000"/>
              <a:gd name="connsiteX78" fmla="*/ 0 w 10955369"/>
              <a:gd name="connsiteY78" fmla="*/ 6858000 h 6858000"/>
              <a:gd name="connsiteX0" fmla="*/ 0 w 10955369"/>
              <a:gd name="connsiteY0" fmla="*/ 0 h 6858000"/>
              <a:gd name="connsiteX1" fmla="*/ 2094931 w 10955369"/>
              <a:gd name="connsiteY1" fmla="*/ 0 h 6858000"/>
              <a:gd name="connsiteX2" fmla="*/ 2094931 w 10955369"/>
              <a:gd name="connsiteY2" fmla="*/ 558 h 6858000"/>
              <a:gd name="connsiteX3" fmla="*/ 10950874 w 10955369"/>
              <a:gd name="connsiteY3" fmla="*/ 559 h 6858000"/>
              <a:gd name="connsiteX4" fmla="*/ 10953171 w 10955369"/>
              <a:gd name="connsiteY4" fmla="*/ 8753 h 6858000"/>
              <a:gd name="connsiteX5" fmla="*/ 10946433 w 10955369"/>
              <a:gd name="connsiteY5" fmla="*/ 53973 h 6858000"/>
              <a:gd name="connsiteX6" fmla="*/ 10894710 w 10955369"/>
              <a:gd name="connsiteY6" fmla="*/ 157844 h 6858000"/>
              <a:gd name="connsiteX7" fmla="*/ 10869760 w 10955369"/>
              <a:gd name="connsiteY7" fmla="*/ 222070 h 6858000"/>
              <a:gd name="connsiteX8" fmla="*/ 10869698 w 10955369"/>
              <a:gd name="connsiteY8" fmla="*/ 249730 h 6858000"/>
              <a:gd name="connsiteX9" fmla="*/ 10863281 w 10955369"/>
              <a:gd name="connsiteY9" fmla="*/ 286161 h 6858000"/>
              <a:gd name="connsiteX10" fmla="*/ 10859244 w 10955369"/>
              <a:gd name="connsiteY10" fmla="*/ 352984 h 6858000"/>
              <a:gd name="connsiteX11" fmla="*/ 10841145 w 10955369"/>
              <a:gd name="connsiteY11" fmla="*/ 438373 h 6858000"/>
              <a:gd name="connsiteX12" fmla="*/ 10787761 w 10955369"/>
              <a:gd name="connsiteY12" fmla="*/ 486627 h 6858000"/>
              <a:gd name="connsiteX13" fmla="*/ 10792839 w 10955369"/>
              <a:gd name="connsiteY13" fmla="*/ 494282 h 6858000"/>
              <a:gd name="connsiteX14" fmla="*/ 10775602 w 10955369"/>
              <a:gd name="connsiteY14" fmla="*/ 534382 h 6858000"/>
              <a:gd name="connsiteX15" fmla="*/ 10666837 w 10955369"/>
              <a:gd name="connsiteY15" fmla="*/ 657817 h 6858000"/>
              <a:gd name="connsiteX16" fmla="*/ 10634488 w 10955369"/>
              <a:gd name="connsiteY16" fmla="*/ 736652 h 6858000"/>
              <a:gd name="connsiteX17" fmla="*/ 10630810 w 10955369"/>
              <a:gd name="connsiteY17" fmla="*/ 767381 h 6858000"/>
              <a:gd name="connsiteX18" fmla="*/ 10624160 w 10955369"/>
              <a:gd name="connsiteY18" fmla="*/ 818695 h 6858000"/>
              <a:gd name="connsiteX19" fmla="*/ 10638403 w 10955369"/>
              <a:gd name="connsiteY19" fmla="*/ 863814 h 6858000"/>
              <a:gd name="connsiteX20" fmla="*/ 10625231 w 10955369"/>
              <a:gd name="connsiteY20" fmla="*/ 904039 h 6858000"/>
              <a:gd name="connsiteX21" fmla="*/ 10591296 w 10955369"/>
              <a:gd name="connsiteY21" fmla="*/ 950499 h 6858000"/>
              <a:gd name="connsiteX22" fmla="*/ 10584881 w 10955369"/>
              <a:gd name="connsiteY22" fmla="*/ 1021040 h 6858000"/>
              <a:gd name="connsiteX23" fmla="*/ 10574763 w 10955369"/>
              <a:gd name="connsiteY23" fmla="*/ 1059465 h 6858000"/>
              <a:gd name="connsiteX24" fmla="*/ 10554098 w 10955369"/>
              <a:gd name="connsiteY24" fmla="*/ 1166876 h 6858000"/>
              <a:gd name="connsiteX25" fmla="*/ 10538709 w 10955369"/>
              <a:gd name="connsiteY25" fmla="*/ 1276330 h 6858000"/>
              <a:gd name="connsiteX26" fmla="*/ 10561060 w 10955369"/>
              <a:gd name="connsiteY26" fmla="*/ 1340205 h 6858000"/>
              <a:gd name="connsiteX27" fmla="*/ 10560252 w 10955369"/>
              <a:gd name="connsiteY27" fmla="*/ 1346492 h 6858000"/>
              <a:gd name="connsiteX28" fmla="*/ 10550847 w 10955369"/>
              <a:gd name="connsiteY28" fmla="*/ 1360254 h 6858000"/>
              <a:gd name="connsiteX29" fmla="*/ 10546123 w 10955369"/>
              <a:gd name="connsiteY29" fmla="*/ 1364867 h 6858000"/>
              <a:gd name="connsiteX30" fmla="*/ 10541736 w 10955369"/>
              <a:gd name="connsiteY30" fmla="*/ 1372815 h 6858000"/>
              <a:gd name="connsiteX31" fmla="*/ 10542005 w 10955369"/>
              <a:gd name="connsiteY31" fmla="*/ 1373191 h 6858000"/>
              <a:gd name="connsiteX32" fmla="*/ 10537159 w 10955369"/>
              <a:gd name="connsiteY32" fmla="*/ 1380284 h 6858000"/>
              <a:gd name="connsiteX33" fmla="*/ 10517929 w 10955369"/>
              <a:gd name="connsiteY33" fmla="*/ 1477797 h 6858000"/>
              <a:gd name="connsiteX34" fmla="*/ 10513107 w 10955369"/>
              <a:gd name="connsiteY34" fmla="*/ 1500615 h 6858000"/>
              <a:gd name="connsiteX35" fmla="*/ 10512551 w 10955369"/>
              <a:gd name="connsiteY35" fmla="*/ 1513756 h 6858000"/>
              <a:gd name="connsiteX36" fmla="*/ 10513819 w 10955369"/>
              <a:gd name="connsiteY36" fmla="*/ 1515188 h 6858000"/>
              <a:gd name="connsiteX37" fmla="*/ 10486311 w 10955369"/>
              <a:gd name="connsiteY37" fmla="*/ 1546203 h 6858000"/>
              <a:gd name="connsiteX38" fmla="*/ 10463879 w 10955369"/>
              <a:gd name="connsiteY38" fmla="*/ 1570136 h 6858000"/>
              <a:gd name="connsiteX39" fmla="*/ 10454681 w 10955369"/>
              <a:gd name="connsiteY39" fmla="*/ 1580611 h 6858000"/>
              <a:gd name="connsiteX40" fmla="*/ 10447802 w 10955369"/>
              <a:gd name="connsiteY40" fmla="*/ 1581543 h 6858000"/>
              <a:gd name="connsiteX41" fmla="*/ 10436396 w 10955369"/>
              <a:gd name="connsiteY41" fmla="*/ 1598036 h 6858000"/>
              <a:gd name="connsiteX42" fmla="*/ 10436702 w 10955369"/>
              <a:gd name="connsiteY42" fmla="*/ 1600693 h 6858000"/>
              <a:gd name="connsiteX43" fmla="*/ 10421291 w 10955369"/>
              <a:gd name="connsiteY43" fmla="*/ 1611451 h 6858000"/>
              <a:gd name="connsiteX44" fmla="*/ 10401116 w 10955369"/>
              <a:gd name="connsiteY44" fmla="*/ 1617032 h 6858000"/>
              <a:gd name="connsiteX45" fmla="*/ 10326865 w 10955369"/>
              <a:gd name="connsiteY45" fmla="*/ 1768029 h 6858000"/>
              <a:gd name="connsiteX46" fmla="*/ 10199642 w 10955369"/>
              <a:gd name="connsiteY46" fmla="*/ 1868486 h 6858000"/>
              <a:gd name="connsiteX47" fmla="*/ 10160965 w 10955369"/>
              <a:gd name="connsiteY47" fmla="*/ 1971677 h 6858000"/>
              <a:gd name="connsiteX48" fmla="*/ 10109635 w 10955369"/>
              <a:gd name="connsiteY48" fmla="*/ 2082663 h 6858000"/>
              <a:gd name="connsiteX49" fmla="*/ 10093097 w 10955369"/>
              <a:gd name="connsiteY49" fmla="*/ 2117525 h 6858000"/>
              <a:gd name="connsiteX50" fmla="*/ 10093472 w 10955369"/>
              <a:gd name="connsiteY50" fmla="*/ 2124650 h 6858000"/>
              <a:gd name="connsiteX51" fmla="*/ 10094623 w 10955369"/>
              <a:gd name="connsiteY51" fmla="*/ 2180054 h 6858000"/>
              <a:gd name="connsiteX52" fmla="*/ 10047413 w 10955369"/>
              <a:gd name="connsiteY52" fmla="*/ 2234585 h 6858000"/>
              <a:gd name="connsiteX53" fmla="*/ 10050493 w 10955369"/>
              <a:gd name="connsiteY53" fmla="*/ 2238233 h 6858000"/>
              <a:gd name="connsiteX54" fmla="*/ 10065225 w 10955369"/>
              <a:gd name="connsiteY54" fmla="*/ 2238233 h 6858000"/>
              <a:gd name="connsiteX55" fmla="*/ 9585210 w 10955369"/>
              <a:gd name="connsiteY55" fmla="*/ 5745707 h 6858000"/>
              <a:gd name="connsiteX56" fmla="*/ 9575827 w 10955369"/>
              <a:gd name="connsiteY56" fmla="*/ 5758429 h 6858000"/>
              <a:gd name="connsiteX57" fmla="*/ 9565263 w 10955369"/>
              <a:gd name="connsiteY57" fmla="*/ 5811200 h 6858000"/>
              <a:gd name="connsiteX58" fmla="*/ 9567227 w 10955369"/>
              <a:gd name="connsiteY58" fmla="*/ 5838792 h 6858000"/>
              <a:gd name="connsiteX59" fmla="*/ 9563496 w 10955369"/>
              <a:gd name="connsiteY59" fmla="*/ 5875581 h 6858000"/>
              <a:gd name="connsiteX60" fmla="*/ 9564366 w 10955369"/>
              <a:gd name="connsiteY60" fmla="*/ 5942515 h 6858000"/>
              <a:gd name="connsiteX61" fmla="*/ 9552571 w 10955369"/>
              <a:gd name="connsiteY61" fmla="*/ 6028951 h 6858000"/>
              <a:gd name="connsiteX62" fmla="*/ 9502860 w 10955369"/>
              <a:gd name="connsiteY62" fmla="*/ 6080818 h 6858000"/>
              <a:gd name="connsiteX63" fmla="*/ 9508486 w 10955369"/>
              <a:gd name="connsiteY63" fmla="*/ 6088099 h 6858000"/>
              <a:gd name="connsiteX64" fmla="*/ 9494232 w 10955369"/>
              <a:gd name="connsiteY64" fmla="*/ 6129303 h 6858000"/>
              <a:gd name="connsiteX65" fmla="*/ 9394791 w 10955369"/>
              <a:gd name="connsiteY65" fmla="*/ 6260036 h 6858000"/>
              <a:gd name="connsiteX66" fmla="*/ 9368304 w 10955369"/>
              <a:gd name="connsiteY66" fmla="*/ 6340934 h 6858000"/>
              <a:gd name="connsiteX67" fmla="*/ 9366884 w 10955369"/>
              <a:gd name="connsiteY67" fmla="*/ 6371842 h 6858000"/>
              <a:gd name="connsiteX68" fmla="*/ 9343540 w 10955369"/>
              <a:gd name="connsiteY68" fmla="*/ 6511084 h 6858000"/>
              <a:gd name="connsiteX69" fmla="*/ 9340891 w 10955369"/>
              <a:gd name="connsiteY69" fmla="*/ 6557257 h 6858000"/>
              <a:gd name="connsiteX70" fmla="*/ 9339662 w 10955369"/>
              <a:gd name="connsiteY70" fmla="*/ 6628065 h 6858000"/>
              <a:gd name="connsiteX71" fmla="*/ 9332386 w 10955369"/>
              <a:gd name="connsiteY71" fmla="*/ 6667101 h 6858000"/>
              <a:gd name="connsiteX72" fmla="*/ 9319643 w 10955369"/>
              <a:gd name="connsiteY72" fmla="*/ 6775682 h 6858000"/>
              <a:gd name="connsiteX73" fmla="*/ 9312100 w 10955369"/>
              <a:gd name="connsiteY73" fmla="*/ 6855909 h 6858000"/>
              <a:gd name="connsiteX74" fmla="*/ 2094931 w 10955369"/>
              <a:gd name="connsiteY74" fmla="*/ 6857802 h 6858000"/>
              <a:gd name="connsiteX75" fmla="*/ 2094931 w 10955369"/>
              <a:gd name="connsiteY75" fmla="*/ 6858000 h 6858000"/>
              <a:gd name="connsiteX76" fmla="*/ 1339001 w 10955369"/>
              <a:gd name="connsiteY76" fmla="*/ 6858000 h 6858000"/>
              <a:gd name="connsiteX77" fmla="*/ 0 w 10955369"/>
              <a:gd name="connsiteY77" fmla="*/ 6858000 h 6858000"/>
              <a:gd name="connsiteX78" fmla="*/ 0 w 10955369"/>
              <a:gd name="connsiteY7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955369" h="6858000">
                <a:moveTo>
                  <a:pt x="0" y="0"/>
                </a:moveTo>
                <a:lnTo>
                  <a:pt x="2094931" y="0"/>
                </a:lnTo>
                <a:lnTo>
                  <a:pt x="2094931" y="558"/>
                </a:lnTo>
                <a:lnTo>
                  <a:pt x="10950874" y="559"/>
                </a:lnTo>
                <a:lnTo>
                  <a:pt x="10953171" y="8753"/>
                </a:lnTo>
                <a:cubicBezTo>
                  <a:pt x="10956590" y="23728"/>
                  <a:pt x="10957153" y="38957"/>
                  <a:pt x="10946433" y="53973"/>
                </a:cubicBezTo>
                <a:cubicBezTo>
                  <a:pt x="10912443" y="73132"/>
                  <a:pt x="10938888" y="135050"/>
                  <a:pt x="10894710" y="157844"/>
                </a:cubicBezTo>
                <a:cubicBezTo>
                  <a:pt x="10881722" y="167822"/>
                  <a:pt x="10861453" y="208452"/>
                  <a:pt x="10869760" y="222070"/>
                </a:cubicBezTo>
                <a:cubicBezTo>
                  <a:pt x="10868036" y="231764"/>
                  <a:pt x="10858561" y="239428"/>
                  <a:pt x="10869698" y="249730"/>
                </a:cubicBezTo>
                <a:cubicBezTo>
                  <a:pt x="10882191" y="263867"/>
                  <a:pt x="10842410" y="281214"/>
                  <a:pt x="10863281" y="286161"/>
                </a:cubicBezTo>
                <a:cubicBezTo>
                  <a:pt x="10835642" y="298777"/>
                  <a:pt x="10860185" y="331502"/>
                  <a:pt x="10859244" y="352984"/>
                </a:cubicBezTo>
                <a:cubicBezTo>
                  <a:pt x="10834047" y="361247"/>
                  <a:pt x="10856922" y="398174"/>
                  <a:pt x="10841145" y="438373"/>
                </a:cubicBezTo>
                <a:cubicBezTo>
                  <a:pt x="10812494" y="446997"/>
                  <a:pt x="10830786" y="465571"/>
                  <a:pt x="10787761" y="486627"/>
                </a:cubicBezTo>
                <a:cubicBezTo>
                  <a:pt x="10789831" y="488961"/>
                  <a:pt x="10791541" y="491539"/>
                  <a:pt x="10792839" y="494282"/>
                </a:cubicBezTo>
                <a:cubicBezTo>
                  <a:pt x="10800379" y="510223"/>
                  <a:pt x="10792661" y="528177"/>
                  <a:pt x="10775602" y="534382"/>
                </a:cubicBezTo>
                <a:cubicBezTo>
                  <a:pt x="10714232" y="570697"/>
                  <a:pt x="10694576" y="617422"/>
                  <a:pt x="10666837" y="657817"/>
                </a:cubicBezTo>
                <a:cubicBezTo>
                  <a:pt x="10639740" y="705103"/>
                  <a:pt x="10698865" y="688947"/>
                  <a:pt x="10634488" y="736652"/>
                </a:cubicBezTo>
                <a:cubicBezTo>
                  <a:pt x="10646868" y="748916"/>
                  <a:pt x="10644086" y="756967"/>
                  <a:pt x="10630810" y="767381"/>
                </a:cubicBezTo>
                <a:cubicBezTo>
                  <a:pt x="10618792" y="790780"/>
                  <a:pt x="10658282" y="803120"/>
                  <a:pt x="10624160" y="818695"/>
                </a:cubicBezTo>
                <a:cubicBezTo>
                  <a:pt x="10646879" y="821990"/>
                  <a:pt x="10611846" y="866927"/>
                  <a:pt x="10638403" y="863814"/>
                </a:cubicBezTo>
                <a:cubicBezTo>
                  <a:pt x="10650337" y="886303"/>
                  <a:pt x="10615721" y="882569"/>
                  <a:pt x="10625231" y="904039"/>
                </a:cubicBezTo>
                <a:cubicBezTo>
                  <a:pt x="10617379" y="918486"/>
                  <a:pt x="10598021" y="930999"/>
                  <a:pt x="10591296" y="950499"/>
                </a:cubicBezTo>
                <a:cubicBezTo>
                  <a:pt x="10568711" y="970728"/>
                  <a:pt x="10588481" y="983465"/>
                  <a:pt x="10584881" y="1021040"/>
                </a:cubicBezTo>
                <a:cubicBezTo>
                  <a:pt x="10566631" y="1030687"/>
                  <a:pt x="10567736" y="1044151"/>
                  <a:pt x="10574763" y="1059465"/>
                </a:cubicBezTo>
                <a:cubicBezTo>
                  <a:pt x="10557585" y="1091092"/>
                  <a:pt x="10562659" y="1127441"/>
                  <a:pt x="10554098" y="1166876"/>
                </a:cubicBezTo>
                <a:cubicBezTo>
                  <a:pt x="10523245" y="1201707"/>
                  <a:pt x="10547997" y="1234236"/>
                  <a:pt x="10538709" y="1276330"/>
                </a:cubicBezTo>
                <a:cubicBezTo>
                  <a:pt x="10496989" y="1300598"/>
                  <a:pt x="10555815" y="1315008"/>
                  <a:pt x="10561060" y="1340205"/>
                </a:cubicBezTo>
                <a:cubicBezTo>
                  <a:pt x="10560791" y="1342301"/>
                  <a:pt x="10560521" y="1344396"/>
                  <a:pt x="10560252" y="1346492"/>
                </a:cubicBezTo>
                <a:lnTo>
                  <a:pt x="10550847" y="1360254"/>
                </a:lnTo>
                <a:lnTo>
                  <a:pt x="10546123" y="1364867"/>
                </a:lnTo>
                <a:cubicBezTo>
                  <a:pt x="10543311" y="1368255"/>
                  <a:pt x="10542009" y="1370777"/>
                  <a:pt x="10541736" y="1372815"/>
                </a:cubicBezTo>
                <a:lnTo>
                  <a:pt x="10542005" y="1373191"/>
                </a:lnTo>
                <a:lnTo>
                  <a:pt x="10537159" y="1380284"/>
                </a:lnTo>
                <a:cubicBezTo>
                  <a:pt x="10533146" y="1397718"/>
                  <a:pt x="10521938" y="1457742"/>
                  <a:pt x="10517929" y="1477797"/>
                </a:cubicBezTo>
                <a:cubicBezTo>
                  <a:pt x="10505853" y="1491881"/>
                  <a:pt x="10484024" y="1493519"/>
                  <a:pt x="10513107" y="1500615"/>
                </a:cubicBezTo>
                <a:cubicBezTo>
                  <a:pt x="10509882" y="1505602"/>
                  <a:pt x="10510336" y="1509832"/>
                  <a:pt x="10512551" y="1513756"/>
                </a:cubicBezTo>
                <a:lnTo>
                  <a:pt x="10513819" y="1515188"/>
                </a:lnTo>
                <a:lnTo>
                  <a:pt x="10486311" y="1546203"/>
                </a:lnTo>
                <a:cubicBezTo>
                  <a:pt x="10477988" y="1555361"/>
                  <a:pt x="10469151" y="1564401"/>
                  <a:pt x="10463879" y="1570136"/>
                </a:cubicBezTo>
                <a:lnTo>
                  <a:pt x="10454681" y="1580611"/>
                </a:lnTo>
                <a:lnTo>
                  <a:pt x="10447802" y="1581543"/>
                </a:lnTo>
                <a:cubicBezTo>
                  <a:pt x="10442750" y="1583679"/>
                  <a:pt x="10438570" y="1588186"/>
                  <a:pt x="10436396" y="1598036"/>
                </a:cubicBezTo>
                <a:cubicBezTo>
                  <a:pt x="10436499" y="1598922"/>
                  <a:pt x="10436600" y="1599807"/>
                  <a:pt x="10436702" y="1600693"/>
                </a:cubicBezTo>
                <a:lnTo>
                  <a:pt x="10421291" y="1611451"/>
                </a:lnTo>
                <a:cubicBezTo>
                  <a:pt x="10415286" y="1614421"/>
                  <a:pt x="10408634" y="1616423"/>
                  <a:pt x="10401116" y="1617032"/>
                </a:cubicBezTo>
                <a:cubicBezTo>
                  <a:pt x="10404368" y="1680015"/>
                  <a:pt x="10351031" y="1712763"/>
                  <a:pt x="10326865" y="1768029"/>
                </a:cubicBezTo>
                <a:cubicBezTo>
                  <a:pt x="10272656" y="1799536"/>
                  <a:pt x="10252730" y="1877044"/>
                  <a:pt x="10199642" y="1868486"/>
                </a:cubicBezTo>
                <a:cubicBezTo>
                  <a:pt x="10252912" y="1894183"/>
                  <a:pt x="10181701" y="1936790"/>
                  <a:pt x="10160965" y="1971677"/>
                </a:cubicBezTo>
                <a:cubicBezTo>
                  <a:pt x="10145964" y="2007373"/>
                  <a:pt x="10120946" y="2054943"/>
                  <a:pt x="10109635" y="2082663"/>
                </a:cubicBezTo>
                <a:lnTo>
                  <a:pt x="10093097" y="2117525"/>
                </a:lnTo>
                <a:lnTo>
                  <a:pt x="10093472" y="2124650"/>
                </a:lnTo>
                <a:cubicBezTo>
                  <a:pt x="10095921" y="2139897"/>
                  <a:pt x="10100026" y="2159005"/>
                  <a:pt x="10094623" y="2180054"/>
                </a:cubicBezTo>
                <a:cubicBezTo>
                  <a:pt x="10067188" y="2192018"/>
                  <a:pt x="10087626" y="2208499"/>
                  <a:pt x="10047413" y="2234585"/>
                </a:cubicBezTo>
                <a:lnTo>
                  <a:pt x="10050493" y="2238233"/>
                </a:lnTo>
                <a:lnTo>
                  <a:pt x="10065225" y="2238233"/>
                </a:lnTo>
                <a:lnTo>
                  <a:pt x="9585210" y="5745707"/>
                </a:lnTo>
                <a:lnTo>
                  <a:pt x="9575827" y="5758429"/>
                </a:lnTo>
                <a:cubicBezTo>
                  <a:pt x="9566257" y="5775417"/>
                  <a:pt x="9558299" y="5801449"/>
                  <a:pt x="9565263" y="5811200"/>
                </a:cubicBezTo>
                <a:cubicBezTo>
                  <a:pt x="9564253" y="5820988"/>
                  <a:pt x="9555364" y="5829297"/>
                  <a:pt x="9567227" y="5838792"/>
                </a:cubicBezTo>
                <a:cubicBezTo>
                  <a:pt x="9580723" y="5852018"/>
                  <a:pt x="9542316" y="5872107"/>
                  <a:pt x="9563496" y="5875581"/>
                </a:cubicBezTo>
                <a:cubicBezTo>
                  <a:pt x="9536853" y="5890098"/>
                  <a:pt x="9563730" y="5921022"/>
                  <a:pt x="9564366" y="5942515"/>
                </a:cubicBezTo>
                <a:cubicBezTo>
                  <a:pt x="9539839" y="5952520"/>
                  <a:pt x="9565361" y="5987751"/>
                  <a:pt x="9552571" y="6028951"/>
                </a:cubicBezTo>
                <a:cubicBezTo>
                  <a:pt x="9524624" y="6039559"/>
                  <a:pt x="9544232" y="6056805"/>
                  <a:pt x="9502860" y="6080818"/>
                </a:cubicBezTo>
                <a:cubicBezTo>
                  <a:pt x="9505095" y="6083002"/>
                  <a:pt x="9506990" y="6085453"/>
                  <a:pt x="9508486" y="6088099"/>
                </a:cubicBezTo>
                <a:cubicBezTo>
                  <a:pt x="9517174" y="6103471"/>
                  <a:pt x="9510792" y="6121919"/>
                  <a:pt x="9494232" y="6129303"/>
                </a:cubicBezTo>
                <a:cubicBezTo>
                  <a:pt x="9435680" y="6169822"/>
                  <a:pt x="9419496" y="6217803"/>
                  <a:pt x="9394791" y="6260036"/>
                </a:cubicBezTo>
                <a:cubicBezTo>
                  <a:pt x="9371230" y="6309098"/>
                  <a:pt x="9429018" y="6288844"/>
                  <a:pt x="9368304" y="6340934"/>
                </a:cubicBezTo>
                <a:cubicBezTo>
                  <a:pt x="9381548" y="6352300"/>
                  <a:pt x="9379362" y="6360525"/>
                  <a:pt x="9366884" y="6371842"/>
                </a:cubicBezTo>
                <a:cubicBezTo>
                  <a:pt x="9362758" y="6400200"/>
                  <a:pt x="9347872" y="6480182"/>
                  <a:pt x="9343540" y="6511084"/>
                </a:cubicBezTo>
                <a:cubicBezTo>
                  <a:pt x="9336718" y="6535696"/>
                  <a:pt x="9297714" y="6524401"/>
                  <a:pt x="9340891" y="6557257"/>
                </a:cubicBezTo>
                <a:cubicBezTo>
                  <a:pt x="9319846" y="6579015"/>
                  <a:pt x="9340499" y="6590335"/>
                  <a:pt x="9339662" y="6628065"/>
                </a:cubicBezTo>
                <a:cubicBezTo>
                  <a:pt x="9322164" y="6638965"/>
                  <a:pt x="9324254" y="6652318"/>
                  <a:pt x="9332386" y="6667101"/>
                </a:cubicBezTo>
                <a:cubicBezTo>
                  <a:pt x="9317570" y="6699849"/>
                  <a:pt x="9325292" y="6735749"/>
                  <a:pt x="9319643" y="6775682"/>
                </a:cubicBezTo>
                <a:cubicBezTo>
                  <a:pt x="9298478" y="6803360"/>
                  <a:pt x="9308415" y="6827554"/>
                  <a:pt x="9312100" y="6855909"/>
                </a:cubicBezTo>
                <a:lnTo>
                  <a:pt x="2094931" y="6857802"/>
                </a:lnTo>
                <a:lnTo>
                  <a:pt x="2094931" y="6858000"/>
                </a:lnTo>
                <a:lnTo>
                  <a:pt x="1339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58515-85DA-3E17-5DDD-12CC0C63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32" y="1849657"/>
            <a:ext cx="6292689" cy="12220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Performance of model on testing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57DC1E-5ED4-9634-0ABF-6B76EFE59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89" y="3786342"/>
            <a:ext cx="6292688" cy="20915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accuracy score of the model on our testing data is around 92%.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D3B4FC-79F4-47D2-9D79-DA876E6A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0167" y="2094931"/>
            <a:ext cx="3320955" cy="378298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E624-838A-40B6-C1E7-A6FA36DED72F}"/>
              </a:ext>
            </a:extLst>
          </p:cNvPr>
          <p:cNvCxnSpPr>
            <a:cxnSpLocks/>
          </p:cNvCxnSpPr>
          <p:nvPr/>
        </p:nvCxnSpPr>
        <p:spPr>
          <a:xfrm>
            <a:off x="2480693" y="3304608"/>
            <a:ext cx="30432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07C271-64A4-44F0-5A6D-857C7906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068" y="273050"/>
            <a:ext cx="46736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7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9C19E-35F0-8634-F77B-D019C2E8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7" y="1263174"/>
            <a:ext cx="3760499" cy="1699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dirty="0"/>
              <a:t>Performance on a new test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0D9CAF-92AB-0D54-161A-D044FF9F3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17029" y="691055"/>
            <a:ext cx="5857124" cy="5520338"/>
          </a:xfrm>
          <a:prstGeom prst="rect">
            <a:avLst/>
          </a:prstGeom>
        </p:spPr>
      </p:pic>
      <p:pic>
        <p:nvPicPr>
          <p:cNvPr id="16" name="Graphic 15" descr="3d Glasses with solid fill">
            <a:extLst>
              <a:ext uri="{FF2B5EF4-FFF2-40B4-BE49-F238E27FC236}">
                <a16:creationId xmlns:a16="http://schemas.microsoft.com/office/drawing/2014/main" id="{49C9335D-ED6C-EDF6-C301-F03B8D3D3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111" y="5925096"/>
            <a:ext cx="572593" cy="5725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B1557D-779B-963C-569B-1DEABB140BB2}"/>
              </a:ext>
            </a:extLst>
          </p:cNvPr>
          <p:cNvSpPr txBox="1"/>
          <p:nvPr/>
        </p:nvSpPr>
        <p:spPr>
          <a:xfrm>
            <a:off x="773408" y="3878740"/>
            <a:ext cx="376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According to the prediction the 1st 3rd and 8th patient are likely to suffer from a heart stroke.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7A74B9-F306-EB26-9BB5-7136BF595E77}"/>
              </a:ext>
            </a:extLst>
          </p:cNvPr>
          <p:cNvCxnSpPr/>
          <p:nvPr/>
        </p:nvCxnSpPr>
        <p:spPr>
          <a:xfrm>
            <a:off x="1420450" y="3429000"/>
            <a:ext cx="239240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6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1A939-FAC4-9496-98BD-ECFE013C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16197-EC02-E5F9-85ED-4507F0A93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Since our testing and training scores are almost similar, we can conclude that our model didn’t overfit or underfit and it works just fine.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got an accuracy of 92% on our new testing data.</a:t>
            </a:r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4410F5-05B9-B3EA-3DDF-44858335674D}"/>
              </a:ext>
            </a:extLst>
          </p:cNvPr>
          <p:cNvCxnSpPr>
            <a:cxnSpLocks/>
          </p:cNvCxnSpPr>
          <p:nvPr/>
        </p:nvCxnSpPr>
        <p:spPr>
          <a:xfrm>
            <a:off x="7139372" y="3472248"/>
            <a:ext cx="30432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4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B3160-E625-1411-976C-80F9646B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74" y="-304800"/>
            <a:ext cx="3795642" cy="373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83DE4-F44C-3098-DFDC-D1EF3D7714CA}"/>
              </a:ext>
            </a:extLst>
          </p:cNvPr>
          <p:cNvSpPr txBox="1"/>
          <p:nvPr/>
        </p:nvSpPr>
        <p:spPr>
          <a:xfrm>
            <a:off x="5457825" y="2657475"/>
            <a:ext cx="6479437" cy="394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Team Saffola Gold</a:t>
            </a:r>
          </a:p>
          <a:p>
            <a:pPr algn="r">
              <a:spcAft>
                <a:spcPts val="600"/>
              </a:spcAft>
            </a:pPr>
            <a:endParaRPr lang="en-US" sz="24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  <a:p>
            <a:pPr algn="r">
              <a:spcAft>
                <a:spcPts val="600"/>
              </a:spcAft>
            </a:pPr>
            <a:endParaRPr lang="en-US" sz="24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  <a:p>
            <a:pPr algn="r">
              <a:spcAft>
                <a:spcPts val="600"/>
              </a:spcAft>
            </a:pPr>
            <a:endParaRPr lang="en-US" sz="24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  <a:p>
            <a:pPr algn="r">
              <a:spcAft>
                <a:spcPts val="600"/>
              </a:spcAft>
            </a:pPr>
            <a:r>
              <a:rPr lang="en-US" sz="2400" b="1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Project by:</a:t>
            </a:r>
          </a:p>
          <a:p>
            <a:pPr algn="r">
              <a:spcAft>
                <a:spcPts val="600"/>
              </a:spcAft>
            </a:pPr>
            <a:r>
              <a:rPr lang="en-US" sz="24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Adarsh Patel</a:t>
            </a:r>
          </a:p>
          <a:p>
            <a:pPr algn="r">
              <a:spcAft>
                <a:spcPts val="600"/>
              </a:spcAft>
            </a:pPr>
            <a:r>
              <a:rPr lang="en-US" sz="24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Siva Chandan Chakka</a:t>
            </a:r>
          </a:p>
          <a:p>
            <a:pPr algn="r">
              <a:spcAft>
                <a:spcPts val="600"/>
              </a:spcAft>
            </a:pPr>
            <a:r>
              <a:rPr lang="en-US" sz="24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Sun Gajiwala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79F367-36DE-C73B-CF82-173805C34120}"/>
              </a:ext>
            </a:extLst>
          </p:cNvPr>
          <p:cNvCxnSpPr/>
          <p:nvPr/>
        </p:nvCxnSpPr>
        <p:spPr>
          <a:xfrm>
            <a:off x="4814888" y="228600"/>
            <a:ext cx="0" cy="637222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DCDA5-29AB-B05E-922B-CF0579F9BCC5}"/>
              </a:ext>
            </a:extLst>
          </p:cNvPr>
          <p:cNvCxnSpPr>
            <a:cxnSpLocks/>
          </p:cNvCxnSpPr>
          <p:nvPr/>
        </p:nvCxnSpPr>
        <p:spPr>
          <a:xfrm>
            <a:off x="4014788" y="3581400"/>
            <a:ext cx="68909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EF046B-81EB-2270-3F53-77616A973B7D}"/>
              </a:ext>
            </a:extLst>
          </p:cNvPr>
          <p:cNvCxnSpPr>
            <a:cxnSpLocks/>
          </p:cNvCxnSpPr>
          <p:nvPr/>
        </p:nvCxnSpPr>
        <p:spPr>
          <a:xfrm>
            <a:off x="323469" y="2162175"/>
            <a:ext cx="546258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1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D029D-56E0-D85D-656F-D7624C21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A1D3-339C-03C8-73D3-C69CB11F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pPr algn="just"/>
            <a:r>
              <a:rPr lang="en-US" dirty="0"/>
              <a:t>Due to increasing heart strokes during the past few years, there is a need to create a model that can predict whether a person is at a risk of having a heart stroke. </a:t>
            </a:r>
          </a:p>
          <a:p>
            <a:pPr algn="just"/>
            <a:r>
              <a:rPr lang="en-US" dirty="0"/>
              <a:t>Our project aims for the same by using some heart related and some general features to train models and using the same features as input to predict heart stroke.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B2788-6AE7-D588-26CE-B767A859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Research questions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6DE6F-D476-349F-3D17-7C9A4621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How can we effectively predict when a person is going to suffer from a heart stroke 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Which feature has the most effect on a person getting heart stroke 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4934D4-E1A4-5DEE-AE7F-864757C51F40}"/>
              </a:ext>
            </a:extLst>
          </p:cNvPr>
          <p:cNvCxnSpPr/>
          <p:nvPr/>
        </p:nvCxnSpPr>
        <p:spPr>
          <a:xfrm>
            <a:off x="7100891" y="3514727"/>
            <a:ext cx="290036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AA6387-EA0B-4830-8A2F-1D210770C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5FFDCA4-ABB1-4AF7-3029-E9B9CB31B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203"/>
          <a:stretch/>
        </p:blipFill>
        <p:spPr>
          <a:xfrm>
            <a:off x="9963" y="1"/>
            <a:ext cx="12182036" cy="6857999"/>
          </a:xfrm>
          <a:prstGeom prst="rect">
            <a:avLst/>
          </a:pr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F4B87A8-B35E-46BD-8A29-7417D442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11930" cy="6858000"/>
          </a:xfrm>
          <a:custGeom>
            <a:avLst/>
            <a:gdLst>
              <a:gd name="connsiteX0" fmla="*/ 0 w 3911930"/>
              <a:gd name="connsiteY0" fmla="*/ 0 h 6858000"/>
              <a:gd name="connsiteX1" fmla="*/ 1102136 w 3911930"/>
              <a:gd name="connsiteY1" fmla="*/ 0 h 6858000"/>
              <a:gd name="connsiteX2" fmla="*/ 1116562 w 3911930"/>
              <a:gd name="connsiteY2" fmla="*/ 6576 h 6858000"/>
              <a:gd name="connsiteX3" fmla="*/ 1168011 w 3911930"/>
              <a:gd name="connsiteY3" fmla="*/ 32097 h 6858000"/>
              <a:gd name="connsiteX4" fmla="*/ 1234521 w 3911930"/>
              <a:gd name="connsiteY4" fmla="*/ 157539 h 6858000"/>
              <a:gd name="connsiteX5" fmla="*/ 1249824 w 3911930"/>
              <a:gd name="connsiteY5" fmla="*/ 288336 h 6858000"/>
              <a:gd name="connsiteX6" fmla="*/ 1413083 w 3911930"/>
              <a:gd name="connsiteY6" fmla="*/ 419140 h 6858000"/>
              <a:gd name="connsiteX7" fmla="*/ 1414695 w 3911930"/>
              <a:gd name="connsiteY7" fmla="*/ 421273 h 6858000"/>
              <a:gd name="connsiteX8" fmla="*/ 1579457 w 3911930"/>
              <a:gd name="connsiteY8" fmla="*/ 531517 h 6858000"/>
              <a:gd name="connsiteX9" fmla="*/ 1799438 w 3911930"/>
              <a:gd name="connsiteY9" fmla="*/ 753715 h 6858000"/>
              <a:gd name="connsiteX10" fmla="*/ 1906418 w 3911930"/>
              <a:gd name="connsiteY10" fmla="*/ 1027281 h 6858000"/>
              <a:gd name="connsiteX11" fmla="*/ 1993121 w 3911930"/>
              <a:gd name="connsiteY11" fmla="*/ 1148547 h 6858000"/>
              <a:gd name="connsiteX12" fmla="*/ 2022086 w 3911930"/>
              <a:gd name="connsiteY12" fmla="*/ 1250358 h 6858000"/>
              <a:gd name="connsiteX13" fmla="*/ 2037442 w 3911930"/>
              <a:gd name="connsiteY13" fmla="*/ 1281973 h 6858000"/>
              <a:gd name="connsiteX14" fmla="*/ 2057749 w 3911930"/>
              <a:gd name="connsiteY14" fmla="*/ 1279462 h 6858000"/>
              <a:gd name="connsiteX15" fmla="*/ 2076916 w 3911930"/>
              <a:gd name="connsiteY15" fmla="*/ 1306359 h 6858000"/>
              <a:gd name="connsiteX16" fmla="*/ 2077448 w 3911930"/>
              <a:gd name="connsiteY16" fmla="*/ 1339577 h 6858000"/>
              <a:gd name="connsiteX17" fmla="*/ 2094559 w 3911930"/>
              <a:gd name="connsiteY17" fmla="*/ 1374954 h 6858000"/>
              <a:gd name="connsiteX18" fmla="*/ 2104586 w 3911930"/>
              <a:gd name="connsiteY18" fmla="*/ 1396174 h 6858000"/>
              <a:gd name="connsiteX19" fmla="*/ 2146872 w 3911930"/>
              <a:gd name="connsiteY19" fmla="*/ 1448205 h 6858000"/>
              <a:gd name="connsiteX20" fmla="*/ 2255070 w 3911930"/>
              <a:gd name="connsiteY20" fmla="*/ 1523574 h 6858000"/>
              <a:gd name="connsiteX21" fmla="*/ 2277146 w 3911930"/>
              <a:gd name="connsiteY21" fmla="*/ 1549959 h 6858000"/>
              <a:gd name="connsiteX22" fmla="*/ 2275311 w 3911930"/>
              <a:gd name="connsiteY22" fmla="*/ 1555875 h 6858000"/>
              <a:gd name="connsiteX23" fmla="*/ 2325460 w 3911930"/>
              <a:gd name="connsiteY23" fmla="*/ 1584198 h 6858000"/>
              <a:gd name="connsiteX24" fmla="*/ 2359019 w 3911930"/>
              <a:gd name="connsiteY24" fmla="*/ 1642332 h 6858000"/>
              <a:gd name="connsiteX25" fmla="*/ 2377962 w 3911930"/>
              <a:gd name="connsiteY25" fmla="*/ 1688890 h 6858000"/>
              <a:gd name="connsiteX26" fmla="*/ 2391339 w 3911930"/>
              <a:gd name="connsiteY26" fmla="*/ 1713831 h 6858000"/>
              <a:gd name="connsiteX27" fmla="*/ 2398019 w 3911930"/>
              <a:gd name="connsiteY27" fmla="*/ 1733270 h 6858000"/>
              <a:gd name="connsiteX28" fmla="*/ 2431451 w 3911930"/>
              <a:gd name="connsiteY28" fmla="*/ 1775805 h 6858000"/>
              <a:gd name="connsiteX29" fmla="*/ 2493739 w 3911930"/>
              <a:gd name="connsiteY29" fmla="*/ 1843408 h 6858000"/>
              <a:gd name="connsiteX30" fmla="*/ 2505432 w 3911930"/>
              <a:gd name="connsiteY30" fmla="*/ 1858404 h 6858000"/>
              <a:gd name="connsiteX31" fmla="*/ 2509253 w 3911930"/>
              <a:gd name="connsiteY31" fmla="*/ 1873693 h 6858000"/>
              <a:gd name="connsiteX32" fmla="*/ 2504712 w 3911930"/>
              <a:gd name="connsiteY32" fmla="*/ 1879330 h 6858000"/>
              <a:gd name="connsiteX33" fmla="*/ 2510142 w 3911930"/>
              <a:gd name="connsiteY33" fmla="*/ 1887965 h 6858000"/>
              <a:gd name="connsiteX34" fmla="*/ 2510286 w 3911930"/>
              <a:gd name="connsiteY34" fmla="*/ 1890763 h 6858000"/>
              <a:gd name="connsiteX35" fmla="*/ 2512408 w 3911930"/>
              <a:gd name="connsiteY35" fmla="*/ 1906303 h 6858000"/>
              <a:gd name="connsiteX36" fmla="*/ 2549279 w 3911930"/>
              <a:gd name="connsiteY36" fmla="*/ 1927029 h 6858000"/>
              <a:gd name="connsiteX37" fmla="*/ 2568037 w 3911930"/>
              <a:gd name="connsiteY37" fmla="*/ 1962771 h 6858000"/>
              <a:gd name="connsiteX38" fmla="*/ 2680502 w 3911930"/>
              <a:gd name="connsiteY38" fmla="*/ 2082121 h 6858000"/>
              <a:gd name="connsiteX39" fmla="*/ 2743190 w 3911930"/>
              <a:gd name="connsiteY39" fmla="*/ 2164892 h 6858000"/>
              <a:gd name="connsiteX40" fmla="*/ 2794909 w 3911930"/>
              <a:gd name="connsiteY40" fmla="*/ 2276195 h 6858000"/>
              <a:gd name="connsiteX41" fmla="*/ 2933495 w 3911930"/>
              <a:gd name="connsiteY41" fmla="*/ 2457699 h 6858000"/>
              <a:gd name="connsiteX42" fmla="*/ 3016563 w 3911930"/>
              <a:gd name="connsiteY42" fmla="*/ 2536535 h 6858000"/>
              <a:gd name="connsiteX43" fmla="*/ 3039203 w 3911930"/>
              <a:gd name="connsiteY43" fmla="*/ 2607702 h 6858000"/>
              <a:gd name="connsiteX44" fmla="*/ 3065460 w 3911930"/>
              <a:gd name="connsiteY44" fmla="*/ 2677285 h 6858000"/>
              <a:gd name="connsiteX45" fmla="*/ 3076831 w 3911930"/>
              <a:gd name="connsiteY45" fmla="*/ 2702052 h 6858000"/>
              <a:gd name="connsiteX46" fmla="*/ 3088882 w 3911930"/>
              <a:gd name="connsiteY46" fmla="*/ 2748080 h 6858000"/>
              <a:gd name="connsiteX47" fmla="*/ 3089305 w 3911930"/>
              <a:gd name="connsiteY47" fmla="*/ 2770328 h 6858000"/>
              <a:gd name="connsiteX48" fmla="*/ 3090198 w 3911930"/>
              <a:gd name="connsiteY48" fmla="*/ 2771102 h 6858000"/>
              <a:gd name="connsiteX49" fmla="*/ 3087402 w 3911930"/>
              <a:gd name="connsiteY49" fmla="*/ 2773742 h 6858000"/>
              <a:gd name="connsiteX50" fmla="*/ 3087359 w 3911930"/>
              <a:gd name="connsiteY50" fmla="*/ 2777882 h 6858000"/>
              <a:gd name="connsiteX51" fmla="*/ 3092838 w 3911930"/>
              <a:gd name="connsiteY51" fmla="*/ 2787915 h 6858000"/>
              <a:gd name="connsiteX52" fmla="*/ 3095820 w 3911930"/>
              <a:gd name="connsiteY52" fmla="*/ 2791475 h 6858000"/>
              <a:gd name="connsiteX53" fmla="*/ 3098222 w 3911930"/>
              <a:gd name="connsiteY53" fmla="*/ 2797134 h 6858000"/>
              <a:gd name="connsiteX54" fmla="*/ 3097988 w 3911930"/>
              <a:gd name="connsiteY54" fmla="*/ 2797342 h 6858000"/>
              <a:gd name="connsiteX55" fmla="*/ 3100812 w 3911930"/>
              <a:gd name="connsiteY55" fmla="*/ 2802512 h 6858000"/>
              <a:gd name="connsiteX56" fmla="*/ 3118340 w 3911930"/>
              <a:gd name="connsiteY56" fmla="*/ 2826959 h 6858000"/>
              <a:gd name="connsiteX57" fmla="*/ 3105041 w 3911930"/>
              <a:gd name="connsiteY57" fmla="*/ 2867605 h 6858000"/>
              <a:gd name="connsiteX58" fmla="*/ 3106265 w 3911930"/>
              <a:gd name="connsiteY58" fmla="*/ 2882876 h 6858000"/>
              <a:gd name="connsiteX59" fmla="*/ 3105352 w 3911930"/>
              <a:gd name="connsiteY59" fmla="*/ 2891390 h 6858000"/>
              <a:gd name="connsiteX60" fmla="*/ 3104283 w 3911930"/>
              <a:gd name="connsiteY60" fmla="*/ 2892152 h 6858000"/>
              <a:gd name="connsiteX61" fmla="*/ 3121233 w 3911930"/>
              <a:gd name="connsiteY61" fmla="*/ 2915554 h 6858000"/>
              <a:gd name="connsiteX62" fmla="*/ 3121120 w 3911930"/>
              <a:gd name="connsiteY62" fmla="*/ 2919202 h 6858000"/>
              <a:gd name="connsiteX63" fmla="*/ 3135195 w 3911930"/>
              <a:gd name="connsiteY63" fmla="*/ 2933764 h 6858000"/>
              <a:gd name="connsiteX64" fmla="*/ 3140851 w 3911930"/>
              <a:gd name="connsiteY64" fmla="*/ 2941657 h 6858000"/>
              <a:gd name="connsiteX65" fmla="*/ 3145776 w 3911930"/>
              <a:gd name="connsiteY65" fmla="*/ 2943125 h 6858000"/>
              <a:gd name="connsiteX66" fmla="*/ 3152438 w 3911930"/>
              <a:gd name="connsiteY66" fmla="*/ 2955162 h 6858000"/>
              <a:gd name="connsiteX67" fmla="*/ 3151949 w 3911930"/>
              <a:gd name="connsiteY67" fmla="*/ 2956832 h 6858000"/>
              <a:gd name="connsiteX68" fmla="*/ 3162110 w 3911930"/>
              <a:gd name="connsiteY68" fmla="*/ 2965689 h 6858000"/>
              <a:gd name="connsiteX69" fmla="*/ 3176268 w 3911930"/>
              <a:gd name="connsiteY69" fmla="*/ 2971822 h 6858000"/>
              <a:gd name="connsiteX70" fmla="*/ 3215263 w 3911930"/>
              <a:gd name="connsiteY70" fmla="*/ 3078225 h 6858000"/>
              <a:gd name="connsiteX71" fmla="*/ 3264180 w 3911930"/>
              <a:gd name="connsiteY71" fmla="*/ 3149203 h 6858000"/>
              <a:gd name="connsiteX72" fmla="*/ 3266796 w 3911930"/>
              <a:gd name="connsiteY72" fmla="*/ 3149949 h 6858000"/>
              <a:gd name="connsiteX73" fmla="*/ 3324951 w 3911930"/>
              <a:gd name="connsiteY73" fmla="*/ 3364269 h 6858000"/>
              <a:gd name="connsiteX74" fmla="*/ 3374024 w 3911930"/>
              <a:gd name="connsiteY74" fmla="*/ 3558777 h 6858000"/>
              <a:gd name="connsiteX75" fmla="*/ 3458183 w 3911930"/>
              <a:gd name="connsiteY75" fmla="*/ 3740660 h 6858000"/>
              <a:gd name="connsiteX76" fmla="*/ 3465360 w 3911930"/>
              <a:gd name="connsiteY76" fmla="*/ 3887518 h 6858000"/>
              <a:gd name="connsiteX77" fmla="*/ 3457877 w 3911930"/>
              <a:gd name="connsiteY77" fmla="*/ 3906107 h 6858000"/>
              <a:gd name="connsiteX78" fmla="*/ 3457467 w 3911930"/>
              <a:gd name="connsiteY78" fmla="*/ 3956017 h 6858000"/>
              <a:gd name="connsiteX79" fmla="*/ 3464577 w 3911930"/>
              <a:gd name="connsiteY79" fmla="*/ 4039830 h 6858000"/>
              <a:gd name="connsiteX80" fmla="*/ 3464354 w 3911930"/>
              <a:gd name="connsiteY80" fmla="*/ 4057379 h 6858000"/>
              <a:gd name="connsiteX81" fmla="*/ 3457255 w 3911930"/>
              <a:gd name="connsiteY81" fmla="*/ 4071299 h 6858000"/>
              <a:gd name="connsiteX82" fmla="*/ 3449587 w 3911930"/>
              <a:gd name="connsiteY82" fmla="*/ 4073511 h 6858000"/>
              <a:gd name="connsiteX83" fmla="*/ 3448354 w 3911930"/>
              <a:gd name="connsiteY83" fmla="*/ 4082976 h 6858000"/>
              <a:gd name="connsiteX84" fmla="*/ 3446585 w 3911930"/>
              <a:gd name="connsiteY84" fmla="*/ 4085249 h 6858000"/>
              <a:gd name="connsiteX85" fmla="*/ 3439113 w 3911930"/>
              <a:gd name="connsiteY85" fmla="*/ 4096645 h 6858000"/>
              <a:gd name="connsiteX86" fmla="*/ 3440408 w 3911930"/>
              <a:gd name="connsiteY86" fmla="*/ 4100045 h 6858000"/>
              <a:gd name="connsiteX87" fmla="*/ 3450643 w 3911930"/>
              <a:gd name="connsiteY87" fmla="*/ 4106155 h 6858000"/>
              <a:gd name="connsiteX88" fmla="*/ 3447970 w 3911930"/>
              <a:gd name="connsiteY88" fmla="*/ 4119065 h 6858000"/>
              <a:gd name="connsiteX89" fmla="*/ 3447077 w 3911930"/>
              <a:gd name="connsiteY89" fmla="*/ 4122013 h 6858000"/>
              <a:gd name="connsiteX90" fmla="*/ 3449971 w 3911930"/>
              <a:gd name="connsiteY90" fmla="*/ 4131661 h 6858000"/>
              <a:gd name="connsiteX91" fmla="*/ 3455129 w 3911930"/>
              <a:gd name="connsiteY91" fmla="*/ 4132946 h 6858000"/>
              <a:gd name="connsiteX92" fmla="*/ 3475101 w 3911930"/>
              <a:gd name="connsiteY92" fmla="*/ 4213256 h 6858000"/>
              <a:gd name="connsiteX93" fmla="*/ 3503702 w 3911930"/>
              <a:gd name="connsiteY93" fmla="*/ 4242685 h 6858000"/>
              <a:gd name="connsiteX94" fmla="*/ 3500296 w 3911930"/>
              <a:gd name="connsiteY94" fmla="*/ 4257672 h 6858000"/>
              <a:gd name="connsiteX95" fmla="*/ 3499449 w 3911930"/>
              <a:gd name="connsiteY95" fmla="*/ 4260305 h 6858000"/>
              <a:gd name="connsiteX96" fmla="*/ 3501701 w 3911930"/>
              <a:gd name="connsiteY96" fmla="*/ 4269810 h 6858000"/>
              <a:gd name="connsiteX97" fmla="*/ 3495288 w 3911930"/>
              <a:gd name="connsiteY97" fmla="*/ 4273772 h 6858000"/>
              <a:gd name="connsiteX98" fmla="*/ 3493625 w 3911930"/>
              <a:gd name="connsiteY98" fmla="*/ 4288998 h 6858000"/>
              <a:gd name="connsiteX99" fmla="*/ 3499731 w 3911930"/>
              <a:gd name="connsiteY99" fmla="*/ 4306137 h 6858000"/>
              <a:gd name="connsiteX100" fmla="*/ 3520653 w 3911930"/>
              <a:gd name="connsiteY100" fmla="*/ 4367163 h 6858000"/>
              <a:gd name="connsiteX101" fmla="*/ 3528382 w 3911930"/>
              <a:gd name="connsiteY101" fmla="*/ 4376332 h 6858000"/>
              <a:gd name="connsiteX102" fmla="*/ 3533897 w 3911930"/>
              <a:gd name="connsiteY102" fmla="*/ 4409841 h 6858000"/>
              <a:gd name="connsiteX103" fmla="*/ 3543250 w 3911930"/>
              <a:gd name="connsiteY103" fmla="*/ 4438895 h 6858000"/>
              <a:gd name="connsiteX104" fmla="*/ 3553461 w 3911930"/>
              <a:gd name="connsiteY104" fmla="*/ 4456966 h 6858000"/>
              <a:gd name="connsiteX105" fmla="*/ 3552669 w 3911930"/>
              <a:gd name="connsiteY105" fmla="*/ 4462332 h 6858000"/>
              <a:gd name="connsiteX106" fmla="*/ 3558050 w 3911930"/>
              <a:gd name="connsiteY106" fmla="*/ 4481420 h 6858000"/>
              <a:gd name="connsiteX107" fmla="*/ 3565562 w 3911930"/>
              <a:gd name="connsiteY107" fmla="*/ 4490273 h 6858000"/>
              <a:gd name="connsiteX108" fmla="*/ 3560130 w 3911930"/>
              <a:gd name="connsiteY108" fmla="*/ 4501352 h 6858000"/>
              <a:gd name="connsiteX109" fmla="*/ 3554413 w 3911930"/>
              <a:gd name="connsiteY109" fmla="*/ 4504860 h 6858000"/>
              <a:gd name="connsiteX110" fmla="*/ 3562409 w 3911930"/>
              <a:gd name="connsiteY110" fmla="*/ 4517683 h 6858000"/>
              <a:gd name="connsiteX111" fmla="*/ 3560101 w 3911930"/>
              <a:gd name="connsiteY111" fmla="*/ 4529812 h 6858000"/>
              <a:gd name="connsiteX112" fmla="*/ 3567912 w 3911930"/>
              <a:gd name="connsiteY112" fmla="*/ 4538596 h 6858000"/>
              <a:gd name="connsiteX113" fmla="*/ 3568458 w 3911930"/>
              <a:gd name="connsiteY113" fmla="*/ 4583574 h 6858000"/>
              <a:gd name="connsiteX114" fmla="*/ 3544552 w 3911930"/>
              <a:gd name="connsiteY114" fmla="*/ 4659716 h 6858000"/>
              <a:gd name="connsiteX115" fmla="*/ 3537857 w 3911930"/>
              <a:gd name="connsiteY115" fmla="*/ 4685651 h 6858000"/>
              <a:gd name="connsiteX116" fmla="*/ 3529547 w 3911930"/>
              <a:gd name="connsiteY116" fmla="*/ 4703886 h 6858000"/>
              <a:gd name="connsiteX117" fmla="*/ 3526895 w 3911930"/>
              <a:gd name="connsiteY117" fmla="*/ 4753727 h 6858000"/>
              <a:gd name="connsiteX118" fmla="*/ 3530234 w 3911930"/>
              <a:gd name="connsiteY118" fmla="*/ 4837773 h 6858000"/>
              <a:gd name="connsiteX119" fmla="*/ 3529222 w 3911930"/>
              <a:gd name="connsiteY119" fmla="*/ 4855295 h 6858000"/>
              <a:gd name="connsiteX120" fmla="*/ 3521505 w 3911930"/>
              <a:gd name="connsiteY120" fmla="*/ 4868882 h 6858000"/>
              <a:gd name="connsiteX121" fmla="*/ 3513745 w 3911930"/>
              <a:gd name="connsiteY121" fmla="*/ 4870749 h 6858000"/>
              <a:gd name="connsiteX122" fmla="*/ 3512090 w 3911930"/>
              <a:gd name="connsiteY122" fmla="*/ 4880149 h 6858000"/>
              <a:gd name="connsiteX123" fmla="*/ 3510219 w 3911930"/>
              <a:gd name="connsiteY123" fmla="*/ 4882341 h 6858000"/>
              <a:gd name="connsiteX124" fmla="*/ 3500921 w 3911930"/>
              <a:gd name="connsiteY124" fmla="*/ 4895221 h 6858000"/>
              <a:gd name="connsiteX125" fmla="*/ 3516611 w 3911930"/>
              <a:gd name="connsiteY125" fmla="*/ 4930373 h 6858000"/>
              <a:gd name="connsiteX126" fmla="*/ 3511218 w 3911930"/>
              <a:gd name="connsiteY126" fmla="*/ 5012704 h 6858000"/>
              <a:gd name="connsiteX127" fmla="*/ 3486959 w 3911930"/>
              <a:gd name="connsiteY127" fmla="*/ 5134007 h 6858000"/>
              <a:gd name="connsiteX128" fmla="*/ 3522095 w 3911930"/>
              <a:gd name="connsiteY128" fmla="*/ 5292981 h 6858000"/>
              <a:gd name="connsiteX129" fmla="*/ 3523378 w 3911930"/>
              <a:gd name="connsiteY129" fmla="*/ 5376449 h 6858000"/>
              <a:gd name="connsiteX130" fmla="*/ 3515853 w 3911930"/>
              <a:gd name="connsiteY130" fmla="*/ 5392879 h 6858000"/>
              <a:gd name="connsiteX131" fmla="*/ 3518590 w 3911930"/>
              <a:gd name="connsiteY131" fmla="*/ 5400822 h 6858000"/>
              <a:gd name="connsiteX132" fmla="*/ 3515056 w 3911930"/>
              <a:gd name="connsiteY132" fmla="*/ 5405562 h 6858000"/>
              <a:gd name="connsiteX133" fmla="*/ 3522190 w 3911930"/>
              <a:gd name="connsiteY133" fmla="*/ 5412352 h 6858000"/>
              <a:gd name="connsiteX134" fmla="*/ 3527834 w 3911930"/>
              <a:gd name="connsiteY134" fmla="*/ 5423666 h 6858000"/>
              <a:gd name="connsiteX135" fmla="*/ 3526632 w 3911930"/>
              <a:gd name="connsiteY135" fmla="*/ 5425026 h 6858000"/>
              <a:gd name="connsiteX136" fmla="*/ 3527564 w 3911930"/>
              <a:gd name="connsiteY136" fmla="*/ 5438106 h 6858000"/>
              <a:gd name="connsiteX137" fmla="*/ 3531555 w 3911930"/>
              <a:gd name="connsiteY137" fmla="*/ 5441019 h 6858000"/>
              <a:gd name="connsiteX138" fmla="*/ 3533380 w 3911930"/>
              <a:gd name="connsiteY138" fmla="*/ 5450011 h 6858000"/>
              <a:gd name="connsiteX139" fmla="*/ 3535524 w 3911930"/>
              <a:gd name="connsiteY139" fmla="*/ 5455608 h 6858000"/>
              <a:gd name="connsiteX140" fmla="*/ 3586681 w 3911930"/>
              <a:gd name="connsiteY140" fmla="*/ 5568327 h 6858000"/>
              <a:gd name="connsiteX141" fmla="*/ 3646119 w 3911930"/>
              <a:gd name="connsiteY141" fmla="*/ 5710384 h 6858000"/>
              <a:gd name="connsiteX142" fmla="*/ 3649647 w 3911930"/>
              <a:gd name="connsiteY142" fmla="*/ 5748779 h 6858000"/>
              <a:gd name="connsiteX143" fmla="*/ 3676551 w 3911930"/>
              <a:gd name="connsiteY143" fmla="*/ 5778267 h 6858000"/>
              <a:gd name="connsiteX144" fmla="*/ 3672315 w 3911930"/>
              <a:gd name="connsiteY144" fmla="*/ 5793285 h 6858000"/>
              <a:gd name="connsiteX145" fmla="*/ 3671325 w 3911930"/>
              <a:gd name="connsiteY145" fmla="*/ 5795922 h 6858000"/>
              <a:gd name="connsiteX146" fmla="*/ 3673037 w 3911930"/>
              <a:gd name="connsiteY146" fmla="*/ 5805444 h 6858000"/>
              <a:gd name="connsiteX147" fmla="*/ 3666420 w 3911930"/>
              <a:gd name="connsiteY147" fmla="*/ 5809418 h 6858000"/>
              <a:gd name="connsiteX148" fmla="*/ 3663908 w 3911930"/>
              <a:gd name="connsiteY148" fmla="*/ 5824674 h 6858000"/>
              <a:gd name="connsiteX149" fmla="*/ 3669045 w 3911930"/>
              <a:gd name="connsiteY149" fmla="*/ 5841846 h 6858000"/>
              <a:gd name="connsiteX150" fmla="*/ 3701358 w 3911930"/>
              <a:gd name="connsiteY150" fmla="*/ 5921917 h 6858000"/>
              <a:gd name="connsiteX151" fmla="*/ 3716185 w 3911930"/>
              <a:gd name="connsiteY151" fmla="*/ 5970698 h 6858000"/>
              <a:gd name="connsiteX152" fmla="*/ 3714732 w 3911930"/>
              <a:gd name="connsiteY152" fmla="*/ 5990602 h 6858000"/>
              <a:gd name="connsiteX153" fmla="*/ 3717468 w 3911930"/>
              <a:gd name="connsiteY153" fmla="*/ 6017473 h 6858000"/>
              <a:gd name="connsiteX154" fmla="*/ 3716813 w 3911930"/>
              <a:gd name="connsiteY154" fmla="*/ 6065962 h 6858000"/>
              <a:gd name="connsiteX155" fmla="*/ 3725468 w 3911930"/>
              <a:gd name="connsiteY155" fmla="*/ 6129258 h 6858000"/>
              <a:gd name="connsiteX156" fmla="*/ 3762009 w 3911930"/>
              <a:gd name="connsiteY156" fmla="*/ 6169490 h 6858000"/>
              <a:gd name="connsiteX157" fmla="*/ 3757871 w 3911930"/>
              <a:gd name="connsiteY157" fmla="*/ 6174474 h 6858000"/>
              <a:gd name="connsiteX158" fmla="*/ 3768344 w 3911930"/>
              <a:gd name="connsiteY158" fmla="*/ 6205103 h 6858000"/>
              <a:gd name="connsiteX159" fmla="*/ 3841437 w 3911930"/>
              <a:gd name="connsiteY159" fmla="*/ 6305143 h 6858000"/>
              <a:gd name="connsiteX160" fmla="*/ 3860896 w 3911930"/>
              <a:gd name="connsiteY160" fmla="*/ 6365201 h 6858000"/>
              <a:gd name="connsiteX161" fmla="*/ 3861931 w 3911930"/>
              <a:gd name="connsiteY161" fmla="*/ 6387686 h 6858000"/>
              <a:gd name="connsiteX162" fmla="*/ 3864030 w 3911930"/>
              <a:gd name="connsiteY162" fmla="*/ 6425287 h 6858000"/>
              <a:gd name="connsiteX163" fmla="*/ 3851144 w 3911930"/>
              <a:gd name="connsiteY163" fmla="*/ 6456271 h 6858000"/>
              <a:gd name="connsiteX164" fmla="*/ 3858628 w 3911930"/>
              <a:gd name="connsiteY164" fmla="*/ 6486571 h 6858000"/>
              <a:gd name="connsiteX165" fmla="*/ 3879064 w 3911930"/>
              <a:gd name="connsiteY165" fmla="*/ 6489882 h 6858000"/>
              <a:gd name="connsiteX166" fmla="*/ 3881893 w 3911930"/>
              <a:gd name="connsiteY166" fmla="*/ 6574910 h 6858000"/>
              <a:gd name="connsiteX167" fmla="*/ 3896578 w 3911930"/>
              <a:gd name="connsiteY167" fmla="*/ 6683001 h 6858000"/>
              <a:gd name="connsiteX168" fmla="*/ 3901943 w 3911930"/>
              <a:gd name="connsiteY168" fmla="*/ 6763331 h 6858000"/>
              <a:gd name="connsiteX169" fmla="*/ 3882556 w 3911930"/>
              <a:gd name="connsiteY169" fmla="*/ 6815408 h 6858000"/>
              <a:gd name="connsiteX170" fmla="*/ 3883725 w 3911930"/>
              <a:gd name="connsiteY170" fmla="*/ 6843863 h 6858000"/>
              <a:gd name="connsiteX171" fmla="*/ 3883034 w 3911930"/>
              <a:gd name="connsiteY171" fmla="*/ 6858000 h 6858000"/>
              <a:gd name="connsiteX172" fmla="*/ 0 w 3911930"/>
              <a:gd name="connsiteY17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3911930" h="6858000">
                <a:moveTo>
                  <a:pt x="0" y="0"/>
                </a:moveTo>
                <a:lnTo>
                  <a:pt x="1102136" y="0"/>
                </a:lnTo>
                <a:lnTo>
                  <a:pt x="1116562" y="6576"/>
                </a:lnTo>
                <a:cubicBezTo>
                  <a:pt x="1145356" y="-5557"/>
                  <a:pt x="1145499" y="34287"/>
                  <a:pt x="1168011" y="32097"/>
                </a:cubicBezTo>
                <a:cubicBezTo>
                  <a:pt x="1181512" y="52152"/>
                  <a:pt x="1193683" y="149861"/>
                  <a:pt x="1234521" y="157539"/>
                </a:cubicBezTo>
                <a:cubicBezTo>
                  <a:pt x="1269042" y="196429"/>
                  <a:pt x="1241096" y="270448"/>
                  <a:pt x="1249824" y="288336"/>
                </a:cubicBezTo>
                <a:cubicBezTo>
                  <a:pt x="1360682" y="456262"/>
                  <a:pt x="1350691" y="358203"/>
                  <a:pt x="1413083" y="419140"/>
                </a:cubicBezTo>
                <a:lnTo>
                  <a:pt x="1414695" y="421273"/>
                </a:lnTo>
                <a:lnTo>
                  <a:pt x="1579457" y="531517"/>
                </a:lnTo>
                <a:cubicBezTo>
                  <a:pt x="1673215" y="666299"/>
                  <a:pt x="1744945" y="671088"/>
                  <a:pt x="1799438" y="753715"/>
                </a:cubicBezTo>
                <a:cubicBezTo>
                  <a:pt x="1853932" y="836343"/>
                  <a:pt x="1851913" y="966767"/>
                  <a:pt x="1906418" y="1027281"/>
                </a:cubicBezTo>
                <a:lnTo>
                  <a:pt x="1993121" y="1148547"/>
                </a:lnTo>
                <a:cubicBezTo>
                  <a:pt x="1995855" y="1163191"/>
                  <a:pt x="2006208" y="1241468"/>
                  <a:pt x="2022086" y="1250358"/>
                </a:cubicBezTo>
                <a:cubicBezTo>
                  <a:pt x="2001291" y="1279789"/>
                  <a:pt x="2025450" y="1265954"/>
                  <a:pt x="2037442" y="1281973"/>
                </a:cubicBezTo>
                <a:cubicBezTo>
                  <a:pt x="2049299" y="1294066"/>
                  <a:pt x="2050353" y="1266645"/>
                  <a:pt x="2057749" y="1279462"/>
                </a:cubicBezTo>
                <a:cubicBezTo>
                  <a:pt x="2056028" y="1295554"/>
                  <a:pt x="2080145" y="1289296"/>
                  <a:pt x="2076916" y="1306359"/>
                </a:cubicBezTo>
                <a:cubicBezTo>
                  <a:pt x="2056979" y="1306956"/>
                  <a:pt x="2093073" y="1334875"/>
                  <a:pt x="2077448" y="1339577"/>
                </a:cubicBezTo>
                <a:cubicBezTo>
                  <a:pt x="2105838" y="1346944"/>
                  <a:pt x="2080264" y="1359764"/>
                  <a:pt x="2094559" y="1374954"/>
                </a:cubicBezTo>
                <a:cubicBezTo>
                  <a:pt x="2106649" y="1380882"/>
                  <a:pt x="2110592" y="1386252"/>
                  <a:pt x="2104586" y="1396174"/>
                </a:cubicBezTo>
                <a:cubicBezTo>
                  <a:pt x="2162550" y="1422958"/>
                  <a:pt x="2115953" y="1417802"/>
                  <a:pt x="2146872" y="1448205"/>
                </a:cubicBezTo>
                <a:cubicBezTo>
                  <a:pt x="2176606" y="1473695"/>
                  <a:pt x="2202015" y="1504484"/>
                  <a:pt x="2255070" y="1523574"/>
                </a:cubicBezTo>
                <a:cubicBezTo>
                  <a:pt x="2268884" y="1526148"/>
                  <a:pt x="2278768" y="1537961"/>
                  <a:pt x="2277146" y="1549959"/>
                </a:cubicBezTo>
                <a:cubicBezTo>
                  <a:pt x="2276866" y="1552024"/>
                  <a:pt x="2276247" y="1554016"/>
                  <a:pt x="2275311" y="1555875"/>
                </a:cubicBezTo>
                <a:cubicBezTo>
                  <a:pt x="2311452" y="1566161"/>
                  <a:pt x="2302686" y="1581140"/>
                  <a:pt x="2325460" y="1584198"/>
                </a:cubicBezTo>
                <a:cubicBezTo>
                  <a:pt x="2346500" y="1610804"/>
                  <a:pt x="2338829" y="1639168"/>
                  <a:pt x="2359019" y="1642332"/>
                </a:cubicBezTo>
                <a:cubicBezTo>
                  <a:pt x="2364851" y="1657338"/>
                  <a:pt x="2354967" y="1682920"/>
                  <a:pt x="2377962" y="1688890"/>
                </a:cubicBezTo>
                <a:cubicBezTo>
                  <a:pt x="2364069" y="1694558"/>
                  <a:pt x="2396975" y="1702580"/>
                  <a:pt x="2391339" y="1713831"/>
                </a:cubicBezTo>
                <a:cubicBezTo>
                  <a:pt x="2385764" y="1722240"/>
                  <a:pt x="2394447" y="1726637"/>
                  <a:pt x="2398019" y="1733270"/>
                </a:cubicBezTo>
                <a:cubicBezTo>
                  <a:pt x="2395281" y="1743715"/>
                  <a:pt x="2419671" y="1770153"/>
                  <a:pt x="2431451" y="1775805"/>
                </a:cubicBezTo>
                <a:cubicBezTo>
                  <a:pt x="2468841" y="1787197"/>
                  <a:pt x="2464585" y="1833504"/>
                  <a:pt x="2493739" y="1843408"/>
                </a:cubicBezTo>
                <a:cubicBezTo>
                  <a:pt x="2499415" y="1848124"/>
                  <a:pt x="2503062" y="1853174"/>
                  <a:pt x="2505432" y="1858404"/>
                </a:cubicBezTo>
                <a:lnTo>
                  <a:pt x="2509253" y="1873693"/>
                </a:lnTo>
                <a:lnTo>
                  <a:pt x="2504712" y="1879330"/>
                </a:lnTo>
                <a:lnTo>
                  <a:pt x="2510142" y="1887965"/>
                </a:lnTo>
                <a:lnTo>
                  <a:pt x="2510286" y="1890763"/>
                </a:lnTo>
                <a:cubicBezTo>
                  <a:pt x="2510528" y="1896114"/>
                  <a:pt x="2510987" y="1901346"/>
                  <a:pt x="2512408" y="1906303"/>
                </a:cubicBezTo>
                <a:cubicBezTo>
                  <a:pt x="2541477" y="1892704"/>
                  <a:pt x="2529290" y="1946227"/>
                  <a:pt x="2549279" y="1927029"/>
                </a:cubicBezTo>
                <a:cubicBezTo>
                  <a:pt x="2562141" y="1951902"/>
                  <a:pt x="2577789" y="1927102"/>
                  <a:pt x="2568037" y="1962771"/>
                </a:cubicBezTo>
                <a:cubicBezTo>
                  <a:pt x="2610907" y="1996147"/>
                  <a:pt x="2627846" y="2060345"/>
                  <a:pt x="2680502" y="2082121"/>
                </a:cubicBezTo>
                <a:cubicBezTo>
                  <a:pt x="2709694" y="2115808"/>
                  <a:pt x="2721097" y="2145404"/>
                  <a:pt x="2743190" y="2164892"/>
                </a:cubicBezTo>
                <a:lnTo>
                  <a:pt x="2794909" y="2276195"/>
                </a:lnTo>
                <a:cubicBezTo>
                  <a:pt x="2833433" y="2324997"/>
                  <a:pt x="2899579" y="2401452"/>
                  <a:pt x="2933495" y="2457699"/>
                </a:cubicBezTo>
                <a:lnTo>
                  <a:pt x="3016563" y="2536535"/>
                </a:lnTo>
                <a:cubicBezTo>
                  <a:pt x="3027716" y="2563749"/>
                  <a:pt x="3013158" y="2586251"/>
                  <a:pt x="3039203" y="2607702"/>
                </a:cubicBezTo>
                <a:cubicBezTo>
                  <a:pt x="3049552" y="2633205"/>
                  <a:pt x="3049678" y="2657308"/>
                  <a:pt x="3065460" y="2677285"/>
                </a:cubicBezTo>
                <a:cubicBezTo>
                  <a:pt x="3061964" y="2687666"/>
                  <a:pt x="3062572" y="2696560"/>
                  <a:pt x="3076831" y="2702052"/>
                </a:cubicBezTo>
                <a:cubicBezTo>
                  <a:pt x="3083382" y="2726562"/>
                  <a:pt x="3070368" y="2735836"/>
                  <a:pt x="3088882" y="2748080"/>
                </a:cubicBezTo>
                <a:cubicBezTo>
                  <a:pt x="3069559" y="2767115"/>
                  <a:pt x="3079451" y="2765715"/>
                  <a:pt x="3089305" y="2770328"/>
                </a:cubicBezTo>
                <a:lnTo>
                  <a:pt x="3090198" y="2771102"/>
                </a:lnTo>
                <a:cubicBezTo>
                  <a:pt x="3089265" y="2771982"/>
                  <a:pt x="3088334" y="2772862"/>
                  <a:pt x="3087402" y="2773742"/>
                </a:cubicBezTo>
                <a:lnTo>
                  <a:pt x="3087359" y="2777882"/>
                </a:lnTo>
                <a:lnTo>
                  <a:pt x="3092838" y="2787915"/>
                </a:lnTo>
                <a:lnTo>
                  <a:pt x="3095820" y="2791475"/>
                </a:lnTo>
                <a:cubicBezTo>
                  <a:pt x="3097533" y="2794007"/>
                  <a:pt x="3098228" y="2795789"/>
                  <a:pt x="3098222" y="2797134"/>
                </a:cubicBezTo>
                <a:cubicBezTo>
                  <a:pt x="3098144" y="2797204"/>
                  <a:pt x="3098066" y="2797272"/>
                  <a:pt x="3097988" y="2797342"/>
                </a:cubicBezTo>
                <a:lnTo>
                  <a:pt x="3100812" y="2802512"/>
                </a:lnTo>
                <a:cubicBezTo>
                  <a:pt x="3106251" y="2811083"/>
                  <a:pt x="3112177" y="2819277"/>
                  <a:pt x="3118340" y="2826959"/>
                </a:cubicBezTo>
                <a:cubicBezTo>
                  <a:pt x="3104914" y="2837717"/>
                  <a:pt x="3137453" y="2863865"/>
                  <a:pt x="3105041" y="2867605"/>
                </a:cubicBezTo>
                <a:cubicBezTo>
                  <a:pt x="3112436" y="2878178"/>
                  <a:pt x="3128196" y="2881987"/>
                  <a:pt x="3106265" y="2882876"/>
                </a:cubicBezTo>
                <a:cubicBezTo>
                  <a:pt x="3108117" y="2886490"/>
                  <a:pt x="3107362" y="2889150"/>
                  <a:pt x="3105352" y="2891390"/>
                </a:cubicBezTo>
                <a:cubicBezTo>
                  <a:pt x="3104996" y="2891643"/>
                  <a:pt x="3104640" y="2891899"/>
                  <a:pt x="3104283" y="2892152"/>
                </a:cubicBezTo>
                <a:lnTo>
                  <a:pt x="3121233" y="2915554"/>
                </a:lnTo>
                <a:lnTo>
                  <a:pt x="3121120" y="2919202"/>
                </a:lnTo>
                <a:lnTo>
                  <a:pt x="3135195" y="2933764"/>
                </a:lnTo>
                <a:lnTo>
                  <a:pt x="3140851" y="2941657"/>
                </a:lnTo>
                <a:lnTo>
                  <a:pt x="3145776" y="2943125"/>
                </a:lnTo>
                <a:cubicBezTo>
                  <a:pt x="3149248" y="2945134"/>
                  <a:pt x="3151842" y="2948559"/>
                  <a:pt x="3152438" y="2955162"/>
                </a:cubicBezTo>
                <a:lnTo>
                  <a:pt x="3151949" y="2956832"/>
                </a:lnTo>
                <a:lnTo>
                  <a:pt x="3162110" y="2965689"/>
                </a:lnTo>
                <a:cubicBezTo>
                  <a:pt x="3166195" y="2968355"/>
                  <a:pt x="3170846" y="2970481"/>
                  <a:pt x="3176268" y="2971822"/>
                </a:cubicBezTo>
                <a:cubicBezTo>
                  <a:pt x="3167568" y="3011884"/>
                  <a:pt x="3203188" y="3039660"/>
                  <a:pt x="3215263" y="3078225"/>
                </a:cubicBezTo>
                <a:cubicBezTo>
                  <a:pt x="3192982" y="3096725"/>
                  <a:pt x="3228385" y="3132144"/>
                  <a:pt x="3264180" y="3149203"/>
                </a:cubicBezTo>
                <a:lnTo>
                  <a:pt x="3266796" y="3149949"/>
                </a:lnTo>
                <a:lnTo>
                  <a:pt x="3324951" y="3364269"/>
                </a:lnTo>
                <a:cubicBezTo>
                  <a:pt x="3377602" y="3433632"/>
                  <a:pt x="3321373" y="3413214"/>
                  <a:pt x="3374024" y="3558777"/>
                </a:cubicBezTo>
                <a:cubicBezTo>
                  <a:pt x="3398346" y="3641617"/>
                  <a:pt x="3450523" y="3677550"/>
                  <a:pt x="3458183" y="3740660"/>
                </a:cubicBezTo>
                <a:cubicBezTo>
                  <a:pt x="3442562" y="3738307"/>
                  <a:pt x="3477748" y="3881422"/>
                  <a:pt x="3465360" y="3887518"/>
                </a:cubicBezTo>
                <a:cubicBezTo>
                  <a:pt x="3454942" y="3891408"/>
                  <a:pt x="3459335" y="3899129"/>
                  <a:pt x="3457877" y="3906107"/>
                </a:cubicBezTo>
                <a:cubicBezTo>
                  <a:pt x="3448491" y="3912992"/>
                  <a:pt x="3451298" y="3945787"/>
                  <a:pt x="3457467" y="3956017"/>
                </a:cubicBezTo>
                <a:cubicBezTo>
                  <a:pt x="3481476" y="3983336"/>
                  <a:pt x="3446546" y="4017722"/>
                  <a:pt x="3464577" y="4039830"/>
                </a:cubicBezTo>
                <a:cubicBezTo>
                  <a:pt x="3466200" y="4046329"/>
                  <a:pt x="3465881" y="4052097"/>
                  <a:pt x="3464354" y="4057379"/>
                </a:cubicBezTo>
                <a:lnTo>
                  <a:pt x="3457255" y="4071299"/>
                </a:lnTo>
                <a:lnTo>
                  <a:pt x="3449587" y="4073511"/>
                </a:lnTo>
                <a:lnTo>
                  <a:pt x="3448354" y="4082976"/>
                </a:lnTo>
                <a:lnTo>
                  <a:pt x="3446585" y="4085249"/>
                </a:lnTo>
                <a:lnTo>
                  <a:pt x="3439113" y="4096645"/>
                </a:lnTo>
                <a:lnTo>
                  <a:pt x="3440408" y="4100045"/>
                </a:lnTo>
                <a:lnTo>
                  <a:pt x="3450643" y="4106155"/>
                </a:lnTo>
                <a:cubicBezTo>
                  <a:pt x="3451509" y="4109964"/>
                  <a:pt x="3449801" y="4114653"/>
                  <a:pt x="3447970" y="4119065"/>
                </a:cubicBezTo>
                <a:lnTo>
                  <a:pt x="3447077" y="4122013"/>
                </a:lnTo>
                <a:lnTo>
                  <a:pt x="3449971" y="4131661"/>
                </a:lnTo>
                <a:lnTo>
                  <a:pt x="3455129" y="4132946"/>
                </a:lnTo>
                <a:cubicBezTo>
                  <a:pt x="3459317" y="4146545"/>
                  <a:pt x="3467006" y="4194967"/>
                  <a:pt x="3475101" y="4213256"/>
                </a:cubicBezTo>
                <a:cubicBezTo>
                  <a:pt x="3501328" y="4201013"/>
                  <a:pt x="3470602" y="4247220"/>
                  <a:pt x="3503702" y="4242685"/>
                </a:cubicBezTo>
                <a:cubicBezTo>
                  <a:pt x="3503339" y="4247673"/>
                  <a:pt x="3501946" y="4252646"/>
                  <a:pt x="3500296" y="4257672"/>
                </a:cubicBezTo>
                <a:lnTo>
                  <a:pt x="3499449" y="4260305"/>
                </a:lnTo>
                <a:lnTo>
                  <a:pt x="3501701" y="4269810"/>
                </a:lnTo>
                <a:lnTo>
                  <a:pt x="3495288" y="4273772"/>
                </a:lnTo>
                <a:lnTo>
                  <a:pt x="3493625" y="4288998"/>
                </a:lnTo>
                <a:cubicBezTo>
                  <a:pt x="3494091" y="4294503"/>
                  <a:pt x="3495865" y="4300195"/>
                  <a:pt x="3499731" y="4306137"/>
                </a:cubicBezTo>
                <a:cubicBezTo>
                  <a:pt x="3518409" y="4319087"/>
                  <a:pt x="3511572" y="4345792"/>
                  <a:pt x="3520653" y="4367163"/>
                </a:cubicBezTo>
                <a:lnTo>
                  <a:pt x="3528382" y="4376332"/>
                </a:lnTo>
                <a:lnTo>
                  <a:pt x="3533897" y="4409841"/>
                </a:lnTo>
                <a:cubicBezTo>
                  <a:pt x="3536069" y="4419270"/>
                  <a:pt x="3538988" y="4428935"/>
                  <a:pt x="3543250" y="4438895"/>
                </a:cubicBezTo>
                <a:lnTo>
                  <a:pt x="3553461" y="4456966"/>
                </a:lnTo>
                <a:lnTo>
                  <a:pt x="3552669" y="4462332"/>
                </a:lnTo>
                <a:cubicBezTo>
                  <a:pt x="3556172" y="4470794"/>
                  <a:pt x="3569696" y="4480372"/>
                  <a:pt x="3558050" y="4481420"/>
                </a:cubicBezTo>
                <a:lnTo>
                  <a:pt x="3565562" y="4490273"/>
                </a:lnTo>
                <a:lnTo>
                  <a:pt x="3560130" y="4501352"/>
                </a:lnTo>
                <a:cubicBezTo>
                  <a:pt x="3558431" y="4502766"/>
                  <a:pt x="3556504" y="4503948"/>
                  <a:pt x="3554413" y="4504860"/>
                </a:cubicBezTo>
                <a:lnTo>
                  <a:pt x="3562409" y="4517683"/>
                </a:lnTo>
                <a:lnTo>
                  <a:pt x="3560101" y="4529812"/>
                </a:lnTo>
                <a:lnTo>
                  <a:pt x="3567912" y="4538596"/>
                </a:lnTo>
                <a:lnTo>
                  <a:pt x="3568458" y="4583574"/>
                </a:lnTo>
                <a:lnTo>
                  <a:pt x="3544552" y="4659716"/>
                </a:lnTo>
                <a:cubicBezTo>
                  <a:pt x="3529053" y="4656666"/>
                  <a:pt x="3550507" y="4680114"/>
                  <a:pt x="3537857" y="4685651"/>
                </a:cubicBezTo>
                <a:cubicBezTo>
                  <a:pt x="3527274" y="4689071"/>
                  <a:pt x="3531317" y="4696980"/>
                  <a:pt x="3529547" y="4703886"/>
                </a:cubicBezTo>
                <a:cubicBezTo>
                  <a:pt x="3519861" y="4710342"/>
                  <a:pt x="3521192" y="4743230"/>
                  <a:pt x="3526895" y="4753727"/>
                </a:cubicBezTo>
                <a:cubicBezTo>
                  <a:pt x="3549653" y="4782092"/>
                  <a:pt x="3513213" y="4814881"/>
                  <a:pt x="3530234" y="4837773"/>
                </a:cubicBezTo>
                <a:cubicBezTo>
                  <a:pt x="3531563" y="4844338"/>
                  <a:pt x="3530985" y="4850086"/>
                  <a:pt x="3529222" y="4855295"/>
                </a:cubicBezTo>
                <a:lnTo>
                  <a:pt x="3521505" y="4868882"/>
                </a:lnTo>
                <a:lnTo>
                  <a:pt x="3513745" y="4870749"/>
                </a:lnTo>
                <a:lnTo>
                  <a:pt x="3512090" y="4880149"/>
                </a:lnTo>
                <a:lnTo>
                  <a:pt x="3510219" y="4882341"/>
                </a:lnTo>
                <a:cubicBezTo>
                  <a:pt x="3506614" y="4886518"/>
                  <a:pt x="3503273" y="4890719"/>
                  <a:pt x="3500921" y="4895221"/>
                </a:cubicBezTo>
                <a:cubicBezTo>
                  <a:pt x="3534583" y="4900285"/>
                  <a:pt x="3486464" y="4934344"/>
                  <a:pt x="3516611" y="4930373"/>
                </a:cubicBezTo>
                <a:cubicBezTo>
                  <a:pt x="3509544" y="4955987"/>
                  <a:pt x="3544633" y="4990868"/>
                  <a:pt x="3511218" y="5012704"/>
                </a:cubicBezTo>
                <a:cubicBezTo>
                  <a:pt x="3506276" y="5046643"/>
                  <a:pt x="3484389" y="5079731"/>
                  <a:pt x="3486959" y="5134007"/>
                </a:cubicBezTo>
                <a:cubicBezTo>
                  <a:pt x="3488201" y="5163333"/>
                  <a:pt x="3516025" y="5252574"/>
                  <a:pt x="3522095" y="5292981"/>
                </a:cubicBezTo>
                <a:cubicBezTo>
                  <a:pt x="3517778" y="5322186"/>
                  <a:pt x="3528648" y="5350115"/>
                  <a:pt x="3523378" y="5376449"/>
                </a:cubicBezTo>
                <a:lnTo>
                  <a:pt x="3515853" y="5392879"/>
                </a:lnTo>
                <a:lnTo>
                  <a:pt x="3518590" y="5400822"/>
                </a:lnTo>
                <a:lnTo>
                  <a:pt x="3515056" y="5405562"/>
                </a:lnTo>
                <a:lnTo>
                  <a:pt x="3522190" y="5412352"/>
                </a:lnTo>
                <a:lnTo>
                  <a:pt x="3527834" y="5423666"/>
                </a:lnTo>
                <a:lnTo>
                  <a:pt x="3526632" y="5425026"/>
                </a:lnTo>
                <a:cubicBezTo>
                  <a:pt x="3524258" y="5431222"/>
                  <a:pt x="3525183" y="5435167"/>
                  <a:pt x="3527564" y="5438106"/>
                </a:cubicBezTo>
                <a:lnTo>
                  <a:pt x="3531555" y="5441019"/>
                </a:lnTo>
                <a:lnTo>
                  <a:pt x="3533380" y="5450011"/>
                </a:lnTo>
                <a:lnTo>
                  <a:pt x="3535524" y="5455608"/>
                </a:lnTo>
                <a:lnTo>
                  <a:pt x="3586681" y="5568327"/>
                </a:lnTo>
                <a:cubicBezTo>
                  <a:pt x="3628262" y="5603175"/>
                  <a:pt x="3618572" y="5667483"/>
                  <a:pt x="3646119" y="5710384"/>
                </a:cubicBezTo>
                <a:cubicBezTo>
                  <a:pt x="3622406" y="5740787"/>
                  <a:pt x="3647374" y="5722113"/>
                  <a:pt x="3649647" y="5748779"/>
                </a:cubicBezTo>
                <a:cubicBezTo>
                  <a:pt x="3676506" y="5736511"/>
                  <a:pt x="3643265" y="5782813"/>
                  <a:pt x="3676551" y="5778267"/>
                </a:cubicBezTo>
                <a:cubicBezTo>
                  <a:pt x="3675912" y="5783265"/>
                  <a:pt x="3674241" y="5788247"/>
                  <a:pt x="3672315" y="5793285"/>
                </a:cubicBezTo>
                <a:lnTo>
                  <a:pt x="3671325" y="5795922"/>
                </a:lnTo>
                <a:lnTo>
                  <a:pt x="3673037" y="5805444"/>
                </a:lnTo>
                <a:lnTo>
                  <a:pt x="3666420" y="5809418"/>
                </a:lnTo>
                <a:lnTo>
                  <a:pt x="3663908" y="5824674"/>
                </a:lnTo>
                <a:cubicBezTo>
                  <a:pt x="3664066" y="5830187"/>
                  <a:pt x="3665519" y="5835891"/>
                  <a:pt x="3669045" y="5841846"/>
                </a:cubicBezTo>
                <a:cubicBezTo>
                  <a:pt x="3692937" y="5859142"/>
                  <a:pt x="3670192" y="5900949"/>
                  <a:pt x="3701358" y="5921917"/>
                </a:cubicBezTo>
                <a:cubicBezTo>
                  <a:pt x="3710345" y="5930438"/>
                  <a:pt x="3723014" y="5961761"/>
                  <a:pt x="3716185" y="5970698"/>
                </a:cubicBezTo>
                <a:cubicBezTo>
                  <a:pt x="3716924" y="5977849"/>
                  <a:pt x="3723456" y="5984342"/>
                  <a:pt x="3714732" y="5990602"/>
                </a:cubicBezTo>
                <a:cubicBezTo>
                  <a:pt x="3704805" y="5999478"/>
                  <a:pt x="3733042" y="6016071"/>
                  <a:pt x="3717468" y="6017473"/>
                </a:cubicBezTo>
                <a:cubicBezTo>
                  <a:pt x="3737055" y="6029408"/>
                  <a:pt x="3717285" y="6050409"/>
                  <a:pt x="3716813" y="6065962"/>
                </a:cubicBezTo>
                <a:cubicBezTo>
                  <a:pt x="3734846" y="6074510"/>
                  <a:pt x="3716071" y="6098707"/>
                  <a:pt x="3725468" y="6129258"/>
                </a:cubicBezTo>
                <a:cubicBezTo>
                  <a:pt x="3746016" y="6138426"/>
                  <a:pt x="3731591" y="6149895"/>
                  <a:pt x="3762009" y="6169490"/>
                </a:cubicBezTo>
                <a:cubicBezTo>
                  <a:pt x="3760365" y="6170956"/>
                  <a:pt x="3758971" y="6172634"/>
                  <a:pt x="3757871" y="6174474"/>
                </a:cubicBezTo>
                <a:cubicBezTo>
                  <a:pt x="3751478" y="6185163"/>
                  <a:pt x="3756167" y="6198873"/>
                  <a:pt x="3768344" y="6205103"/>
                </a:cubicBezTo>
                <a:cubicBezTo>
                  <a:pt x="3811389" y="6237571"/>
                  <a:pt x="3823277" y="6273218"/>
                  <a:pt x="3841437" y="6305143"/>
                </a:cubicBezTo>
                <a:cubicBezTo>
                  <a:pt x="3858750" y="6341961"/>
                  <a:pt x="3816260" y="6324225"/>
                  <a:pt x="3860896" y="6365201"/>
                </a:cubicBezTo>
                <a:cubicBezTo>
                  <a:pt x="3851154" y="6372744"/>
                  <a:pt x="3852756" y="6378823"/>
                  <a:pt x="3861931" y="6387686"/>
                </a:cubicBezTo>
                <a:cubicBezTo>
                  <a:pt x="3869479" y="6405761"/>
                  <a:pt x="3839849" y="6410555"/>
                  <a:pt x="3864030" y="6425287"/>
                </a:cubicBezTo>
                <a:cubicBezTo>
                  <a:pt x="3847191" y="6425308"/>
                  <a:pt x="3870453" y="6461256"/>
                  <a:pt x="3851144" y="6456271"/>
                </a:cubicBezTo>
                <a:cubicBezTo>
                  <a:pt x="3841173" y="6471214"/>
                  <a:pt x="3866766" y="6472108"/>
                  <a:pt x="3858628" y="6486571"/>
                </a:cubicBezTo>
                <a:cubicBezTo>
                  <a:pt x="3860535" y="6500524"/>
                  <a:pt x="3872601" y="6475359"/>
                  <a:pt x="3879064" y="6489882"/>
                </a:cubicBezTo>
                <a:cubicBezTo>
                  <a:pt x="3882941" y="6504606"/>
                  <a:pt x="3880531" y="6555957"/>
                  <a:pt x="3881893" y="6574910"/>
                </a:cubicBezTo>
                <a:cubicBezTo>
                  <a:pt x="3884811" y="6607096"/>
                  <a:pt x="3893235" y="6651597"/>
                  <a:pt x="3896578" y="6683001"/>
                </a:cubicBezTo>
                <a:cubicBezTo>
                  <a:pt x="3917322" y="6711248"/>
                  <a:pt x="3897408" y="6732089"/>
                  <a:pt x="3901943" y="6763331"/>
                </a:cubicBezTo>
                <a:cubicBezTo>
                  <a:pt x="3935411" y="6788212"/>
                  <a:pt x="3873260" y="6790251"/>
                  <a:pt x="3882556" y="6815408"/>
                </a:cubicBezTo>
                <a:cubicBezTo>
                  <a:pt x="3905323" y="6839622"/>
                  <a:pt x="3889639" y="6833361"/>
                  <a:pt x="3883725" y="6843863"/>
                </a:cubicBezTo>
                <a:lnTo>
                  <a:pt x="3883034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1354B6-32D1-4D6B-A425-733EAF0F3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911930" cy="6858000"/>
          </a:xfrm>
          <a:custGeom>
            <a:avLst/>
            <a:gdLst>
              <a:gd name="connsiteX0" fmla="*/ 0 w 3911930"/>
              <a:gd name="connsiteY0" fmla="*/ 0 h 6858000"/>
              <a:gd name="connsiteX1" fmla="*/ 1102136 w 3911930"/>
              <a:gd name="connsiteY1" fmla="*/ 0 h 6858000"/>
              <a:gd name="connsiteX2" fmla="*/ 1116562 w 3911930"/>
              <a:gd name="connsiteY2" fmla="*/ 6576 h 6858000"/>
              <a:gd name="connsiteX3" fmla="*/ 1168011 w 3911930"/>
              <a:gd name="connsiteY3" fmla="*/ 32097 h 6858000"/>
              <a:gd name="connsiteX4" fmla="*/ 1234521 w 3911930"/>
              <a:gd name="connsiteY4" fmla="*/ 157539 h 6858000"/>
              <a:gd name="connsiteX5" fmla="*/ 1249824 w 3911930"/>
              <a:gd name="connsiteY5" fmla="*/ 288336 h 6858000"/>
              <a:gd name="connsiteX6" fmla="*/ 1413083 w 3911930"/>
              <a:gd name="connsiteY6" fmla="*/ 419140 h 6858000"/>
              <a:gd name="connsiteX7" fmla="*/ 1414695 w 3911930"/>
              <a:gd name="connsiteY7" fmla="*/ 421273 h 6858000"/>
              <a:gd name="connsiteX8" fmla="*/ 1579457 w 3911930"/>
              <a:gd name="connsiteY8" fmla="*/ 531517 h 6858000"/>
              <a:gd name="connsiteX9" fmla="*/ 1799438 w 3911930"/>
              <a:gd name="connsiteY9" fmla="*/ 753715 h 6858000"/>
              <a:gd name="connsiteX10" fmla="*/ 1906418 w 3911930"/>
              <a:gd name="connsiteY10" fmla="*/ 1027281 h 6858000"/>
              <a:gd name="connsiteX11" fmla="*/ 1993121 w 3911930"/>
              <a:gd name="connsiteY11" fmla="*/ 1148547 h 6858000"/>
              <a:gd name="connsiteX12" fmla="*/ 2022086 w 3911930"/>
              <a:gd name="connsiteY12" fmla="*/ 1250358 h 6858000"/>
              <a:gd name="connsiteX13" fmla="*/ 2037442 w 3911930"/>
              <a:gd name="connsiteY13" fmla="*/ 1281973 h 6858000"/>
              <a:gd name="connsiteX14" fmla="*/ 2057749 w 3911930"/>
              <a:gd name="connsiteY14" fmla="*/ 1279462 h 6858000"/>
              <a:gd name="connsiteX15" fmla="*/ 2076916 w 3911930"/>
              <a:gd name="connsiteY15" fmla="*/ 1306359 h 6858000"/>
              <a:gd name="connsiteX16" fmla="*/ 2077448 w 3911930"/>
              <a:gd name="connsiteY16" fmla="*/ 1339577 h 6858000"/>
              <a:gd name="connsiteX17" fmla="*/ 2094559 w 3911930"/>
              <a:gd name="connsiteY17" fmla="*/ 1374954 h 6858000"/>
              <a:gd name="connsiteX18" fmla="*/ 2104586 w 3911930"/>
              <a:gd name="connsiteY18" fmla="*/ 1396174 h 6858000"/>
              <a:gd name="connsiteX19" fmla="*/ 2146872 w 3911930"/>
              <a:gd name="connsiteY19" fmla="*/ 1448205 h 6858000"/>
              <a:gd name="connsiteX20" fmla="*/ 2255070 w 3911930"/>
              <a:gd name="connsiteY20" fmla="*/ 1523574 h 6858000"/>
              <a:gd name="connsiteX21" fmla="*/ 2277146 w 3911930"/>
              <a:gd name="connsiteY21" fmla="*/ 1549959 h 6858000"/>
              <a:gd name="connsiteX22" fmla="*/ 2275311 w 3911930"/>
              <a:gd name="connsiteY22" fmla="*/ 1555875 h 6858000"/>
              <a:gd name="connsiteX23" fmla="*/ 2325460 w 3911930"/>
              <a:gd name="connsiteY23" fmla="*/ 1584198 h 6858000"/>
              <a:gd name="connsiteX24" fmla="*/ 2359019 w 3911930"/>
              <a:gd name="connsiteY24" fmla="*/ 1642332 h 6858000"/>
              <a:gd name="connsiteX25" fmla="*/ 2377962 w 3911930"/>
              <a:gd name="connsiteY25" fmla="*/ 1688890 h 6858000"/>
              <a:gd name="connsiteX26" fmla="*/ 2391339 w 3911930"/>
              <a:gd name="connsiteY26" fmla="*/ 1713831 h 6858000"/>
              <a:gd name="connsiteX27" fmla="*/ 2398019 w 3911930"/>
              <a:gd name="connsiteY27" fmla="*/ 1733270 h 6858000"/>
              <a:gd name="connsiteX28" fmla="*/ 2431451 w 3911930"/>
              <a:gd name="connsiteY28" fmla="*/ 1775805 h 6858000"/>
              <a:gd name="connsiteX29" fmla="*/ 2493739 w 3911930"/>
              <a:gd name="connsiteY29" fmla="*/ 1843408 h 6858000"/>
              <a:gd name="connsiteX30" fmla="*/ 2505432 w 3911930"/>
              <a:gd name="connsiteY30" fmla="*/ 1858404 h 6858000"/>
              <a:gd name="connsiteX31" fmla="*/ 2509253 w 3911930"/>
              <a:gd name="connsiteY31" fmla="*/ 1873693 h 6858000"/>
              <a:gd name="connsiteX32" fmla="*/ 2504712 w 3911930"/>
              <a:gd name="connsiteY32" fmla="*/ 1879330 h 6858000"/>
              <a:gd name="connsiteX33" fmla="*/ 2510142 w 3911930"/>
              <a:gd name="connsiteY33" fmla="*/ 1887965 h 6858000"/>
              <a:gd name="connsiteX34" fmla="*/ 2510286 w 3911930"/>
              <a:gd name="connsiteY34" fmla="*/ 1890763 h 6858000"/>
              <a:gd name="connsiteX35" fmla="*/ 2512408 w 3911930"/>
              <a:gd name="connsiteY35" fmla="*/ 1906303 h 6858000"/>
              <a:gd name="connsiteX36" fmla="*/ 2549279 w 3911930"/>
              <a:gd name="connsiteY36" fmla="*/ 1927029 h 6858000"/>
              <a:gd name="connsiteX37" fmla="*/ 2568037 w 3911930"/>
              <a:gd name="connsiteY37" fmla="*/ 1962771 h 6858000"/>
              <a:gd name="connsiteX38" fmla="*/ 2680502 w 3911930"/>
              <a:gd name="connsiteY38" fmla="*/ 2082121 h 6858000"/>
              <a:gd name="connsiteX39" fmla="*/ 2743190 w 3911930"/>
              <a:gd name="connsiteY39" fmla="*/ 2164892 h 6858000"/>
              <a:gd name="connsiteX40" fmla="*/ 2794909 w 3911930"/>
              <a:gd name="connsiteY40" fmla="*/ 2276195 h 6858000"/>
              <a:gd name="connsiteX41" fmla="*/ 2933495 w 3911930"/>
              <a:gd name="connsiteY41" fmla="*/ 2457699 h 6858000"/>
              <a:gd name="connsiteX42" fmla="*/ 3016563 w 3911930"/>
              <a:gd name="connsiteY42" fmla="*/ 2536535 h 6858000"/>
              <a:gd name="connsiteX43" fmla="*/ 3039203 w 3911930"/>
              <a:gd name="connsiteY43" fmla="*/ 2607702 h 6858000"/>
              <a:gd name="connsiteX44" fmla="*/ 3065460 w 3911930"/>
              <a:gd name="connsiteY44" fmla="*/ 2677285 h 6858000"/>
              <a:gd name="connsiteX45" fmla="*/ 3076831 w 3911930"/>
              <a:gd name="connsiteY45" fmla="*/ 2702052 h 6858000"/>
              <a:gd name="connsiteX46" fmla="*/ 3088882 w 3911930"/>
              <a:gd name="connsiteY46" fmla="*/ 2748080 h 6858000"/>
              <a:gd name="connsiteX47" fmla="*/ 3089305 w 3911930"/>
              <a:gd name="connsiteY47" fmla="*/ 2770328 h 6858000"/>
              <a:gd name="connsiteX48" fmla="*/ 3090198 w 3911930"/>
              <a:gd name="connsiteY48" fmla="*/ 2771102 h 6858000"/>
              <a:gd name="connsiteX49" fmla="*/ 3087402 w 3911930"/>
              <a:gd name="connsiteY49" fmla="*/ 2773742 h 6858000"/>
              <a:gd name="connsiteX50" fmla="*/ 3087359 w 3911930"/>
              <a:gd name="connsiteY50" fmla="*/ 2777882 h 6858000"/>
              <a:gd name="connsiteX51" fmla="*/ 3092838 w 3911930"/>
              <a:gd name="connsiteY51" fmla="*/ 2787915 h 6858000"/>
              <a:gd name="connsiteX52" fmla="*/ 3095820 w 3911930"/>
              <a:gd name="connsiteY52" fmla="*/ 2791475 h 6858000"/>
              <a:gd name="connsiteX53" fmla="*/ 3098222 w 3911930"/>
              <a:gd name="connsiteY53" fmla="*/ 2797134 h 6858000"/>
              <a:gd name="connsiteX54" fmla="*/ 3097988 w 3911930"/>
              <a:gd name="connsiteY54" fmla="*/ 2797342 h 6858000"/>
              <a:gd name="connsiteX55" fmla="*/ 3100812 w 3911930"/>
              <a:gd name="connsiteY55" fmla="*/ 2802512 h 6858000"/>
              <a:gd name="connsiteX56" fmla="*/ 3118340 w 3911930"/>
              <a:gd name="connsiteY56" fmla="*/ 2826959 h 6858000"/>
              <a:gd name="connsiteX57" fmla="*/ 3105041 w 3911930"/>
              <a:gd name="connsiteY57" fmla="*/ 2867605 h 6858000"/>
              <a:gd name="connsiteX58" fmla="*/ 3106265 w 3911930"/>
              <a:gd name="connsiteY58" fmla="*/ 2882876 h 6858000"/>
              <a:gd name="connsiteX59" fmla="*/ 3105352 w 3911930"/>
              <a:gd name="connsiteY59" fmla="*/ 2891390 h 6858000"/>
              <a:gd name="connsiteX60" fmla="*/ 3104283 w 3911930"/>
              <a:gd name="connsiteY60" fmla="*/ 2892152 h 6858000"/>
              <a:gd name="connsiteX61" fmla="*/ 3121233 w 3911930"/>
              <a:gd name="connsiteY61" fmla="*/ 2915554 h 6858000"/>
              <a:gd name="connsiteX62" fmla="*/ 3121120 w 3911930"/>
              <a:gd name="connsiteY62" fmla="*/ 2919202 h 6858000"/>
              <a:gd name="connsiteX63" fmla="*/ 3135195 w 3911930"/>
              <a:gd name="connsiteY63" fmla="*/ 2933764 h 6858000"/>
              <a:gd name="connsiteX64" fmla="*/ 3140851 w 3911930"/>
              <a:gd name="connsiteY64" fmla="*/ 2941657 h 6858000"/>
              <a:gd name="connsiteX65" fmla="*/ 3145776 w 3911930"/>
              <a:gd name="connsiteY65" fmla="*/ 2943125 h 6858000"/>
              <a:gd name="connsiteX66" fmla="*/ 3152438 w 3911930"/>
              <a:gd name="connsiteY66" fmla="*/ 2955162 h 6858000"/>
              <a:gd name="connsiteX67" fmla="*/ 3151949 w 3911930"/>
              <a:gd name="connsiteY67" fmla="*/ 2956832 h 6858000"/>
              <a:gd name="connsiteX68" fmla="*/ 3162110 w 3911930"/>
              <a:gd name="connsiteY68" fmla="*/ 2965689 h 6858000"/>
              <a:gd name="connsiteX69" fmla="*/ 3176268 w 3911930"/>
              <a:gd name="connsiteY69" fmla="*/ 2971822 h 6858000"/>
              <a:gd name="connsiteX70" fmla="*/ 3215263 w 3911930"/>
              <a:gd name="connsiteY70" fmla="*/ 3078225 h 6858000"/>
              <a:gd name="connsiteX71" fmla="*/ 3264180 w 3911930"/>
              <a:gd name="connsiteY71" fmla="*/ 3149203 h 6858000"/>
              <a:gd name="connsiteX72" fmla="*/ 3266796 w 3911930"/>
              <a:gd name="connsiteY72" fmla="*/ 3149949 h 6858000"/>
              <a:gd name="connsiteX73" fmla="*/ 3324951 w 3911930"/>
              <a:gd name="connsiteY73" fmla="*/ 3364269 h 6858000"/>
              <a:gd name="connsiteX74" fmla="*/ 3374024 w 3911930"/>
              <a:gd name="connsiteY74" fmla="*/ 3558777 h 6858000"/>
              <a:gd name="connsiteX75" fmla="*/ 3458183 w 3911930"/>
              <a:gd name="connsiteY75" fmla="*/ 3740660 h 6858000"/>
              <a:gd name="connsiteX76" fmla="*/ 3465360 w 3911930"/>
              <a:gd name="connsiteY76" fmla="*/ 3887518 h 6858000"/>
              <a:gd name="connsiteX77" fmla="*/ 3457877 w 3911930"/>
              <a:gd name="connsiteY77" fmla="*/ 3906107 h 6858000"/>
              <a:gd name="connsiteX78" fmla="*/ 3457467 w 3911930"/>
              <a:gd name="connsiteY78" fmla="*/ 3956017 h 6858000"/>
              <a:gd name="connsiteX79" fmla="*/ 3464577 w 3911930"/>
              <a:gd name="connsiteY79" fmla="*/ 4039830 h 6858000"/>
              <a:gd name="connsiteX80" fmla="*/ 3464354 w 3911930"/>
              <a:gd name="connsiteY80" fmla="*/ 4057379 h 6858000"/>
              <a:gd name="connsiteX81" fmla="*/ 3457255 w 3911930"/>
              <a:gd name="connsiteY81" fmla="*/ 4071299 h 6858000"/>
              <a:gd name="connsiteX82" fmla="*/ 3449587 w 3911930"/>
              <a:gd name="connsiteY82" fmla="*/ 4073511 h 6858000"/>
              <a:gd name="connsiteX83" fmla="*/ 3448354 w 3911930"/>
              <a:gd name="connsiteY83" fmla="*/ 4082976 h 6858000"/>
              <a:gd name="connsiteX84" fmla="*/ 3446585 w 3911930"/>
              <a:gd name="connsiteY84" fmla="*/ 4085249 h 6858000"/>
              <a:gd name="connsiteX85" fmla="*/ 3439113 w 3911930"/>
              <a:gd name="connsiteY85" fmla="*/ 4096645 h 6858000"/>
              <a:gd name="connsiteX86" fmla="*/ 3440408 w 3911930"/>
              <a:gd name="connsiteY86" fmla="*/ 4100045 h 6858000"/>
              <a:gd name="connsiteX87" fmla="*/ 3450643 w 3911930"/>
              <a:gd name="connsiteY87" fmla="*/ 4106155 h 6858000"/>
              <a:gd name="connsiteX88" fmla="*/ 3447970 w 3911930"/>
              <a:gd name="connsiteY88" fmla="*/ 4119065 h 6858000"/>
              <a:gd name="connsiteX89" fmla="*/ 3447077 w 3911930"/>
              <a:gd name="connsiteY89" fmla="*/ 4122013 h 6858000"/>
              <a:gd name="connsiteX90" fmla="*/ 3449971 w 3911930"/>
              <a:gd name="connsiteY90" fmla="*/ 4131661 h 6858000"/>
              <a:gd name="connsiteX91" fmla="*/ 3455129 w 3911930"/>
              <a:gd name="connsiteY91" fmla="*/ 4132946 h 6858000"/>
              <a:gd name="connsiteX92" fmla="*/ 3475101 w 3911930"/>
              <a:gd name="connsiteY92" fmla="*/ 4213256 h 6858000"/>
              <a:gd name="connsiteX93" fmla="*/ 3503702 w 3911930"/>
              <a:gd name="connsiteY93" fmla="*/ 4242685 h 6858000"/>
              <a:gd name="connsiteX94" fmla="*/ 3500296 w 3911930"/>
              <a:gd name="connsiteY94" fmla="*/ 4257672 h 6858000"/>
              <a:gd name="connsiteX95" fmla="*/ 3499449 w 3911930"/>
              <a:gd name="connsiteY95" fmla="*/ 4260305 h 6858000"/>
              <a:gd name="connsiteX96" fmla="*/ 3501701 w 3911930"/>
              <a:gd name="connsiteY96" fmla="*/ 4269810 h 6858000"/>
              <a:gd name="connsiteX97" fmla="*/ 3495288 w 3911930"/>
              <a:gd name="connsiteY97" fmla="*/ 4273772 h 6858000"/>
              <a:gd name="connsiteX98" fmla="*/ 3493625 w 3911930"/>
              <a:gd name="connsiteY98" fmla="*/ 4288998 h 6858000"/>
              <a:gd name="connsiteX99" fmla="*/ 3499731 w 3911930"/>
              <a:gd name="connsiteY99" fmla="*/ 4306137 h 6858000"/>
              <a:gd name="connsiteX100" fmla="*/ 3520653 w 3911930"/>
              <a:gd name="connsiteY100" fmla="*/ 4367163 h 6858000"/>
              <a:gd name="connsiteX101" fmla="*/ 3528382 w 3911930"/>
              <a:gd name="connsiteY101" fmla="*/ 4376332 h 6858000"/>
              <a:gd name="connsiteX102" fmla="*/ 3533897 w 3911930"/>
              <a:gd name="connsiteY102" fmla="*/ 4409841 h 6858000"/>
              <a:gd name="connsiteX103" fmla="*/ 3543250 w 3911930"/>
              <a:gd name="connsiteY103" fmla="*/ 4438895 h 6858000"/>
              <a:gd name="connsiteX104" fmla="*/ 3553461 w 3911930"/>
              <a:gd name="connsiteY104" fmla="*/ 4456966 h 6858000"/>
              <a:gd name="connsiteX105" fmla="*/ 3552669 w 3911930"/>
              <a:gd name="connsiteY105" fmla="*/ 4462332 h 6858000"/>
              <a:gd name="connsiteX106" fmla="*/ 3558050 w 3911930"/>
              <a:gd name="connsiteY106" fmla="*/ 4481420 h 6858000"/>
              <a:gd name="connsiteX107" fmla="*/ 3565562 w 3911930"/>
              <a:gd name="connsiteY107" fmla="*/ 4490273 h 6858000"/>
              <a:gd name="connsiteX108" fmla="*/ 3560130 w 3911930"/>
              <a:gd name="connsiteY108" fmla="*/ 4501352 h 6858000"/>
              <a:gd name="connsiteX109" fmla="*/ 3554413 w 3911930"/>
              <a:gd name="connsiteY109" fmla="*/ 4504860 h 6858000"/>
              <a:gd name="connsiteX110" fmla="*/ 3562409 w 3911930"/>
              <a:gd name="connsiteY110" fmla="*/ 4517683 h 6858000"/>
              <a:gd name="connsiteX111" fmla="*/ 3560101 w 3911930"/>
              <a:gd name="connsiteY111" fmla="*/ 4529812 h 6858000"/>
              <a:gd name="connsiteX112" fmla="*/ 3567912 w 3911930"/>
              <a:gd name="connsiteY112" fmla="*/ 4538596 h 6858000"/>
              <a:gd name="connsiteX113" fmla="*/ 3568458 w 3911930"/>
              <a:gd name="connsiteY113" fmla="*/ 4583574 h 6858000"/>
              <a:gd name="connsiteX114" fmla="*/ 3544552 w 3911930"/>
              <a:gd name="connsiteY114" fmla="*/ 4659716 h 6858000"/>
              <a:gd name="connsiteX115" fmla="*/ 3537857 w 3911930"/>
              <a:gd name="connsiteY115" fmla="*/ 4685651 h 6858000"/>
              <a:gd name="connsiteX116" fmla="*/ 3529547 w 3911930"/>
              <a:gd name="connsiteY116" fmla="*/ 4703886 h 6858000"/>
              <a:gd name="connsiteX117" fmla="*/ 3526895 w 3911930"/>
              <a:gd name="connsiteY117" fmla="*/ 4753727 h 6858000"/>
              <a:gd name="connsiteX118" fmla="*/ 3530234 w 3911930"/>
              <a:gd name="connsiteY118" fmla="*/ 4837773 h 6858000"/>
              <a:gd name="connsiteX119" fmla="*/ 3529222 w 3911930"/>
              <a:gd name="connsiteY119" fmla="*/ 4855295 h 6858000"/>
              <a:gd name="connsiteX120" fmla="*/ 3521505 w 3911930"/>
              <a:gd name="connsiteY120" fmla="*/ 4868882 h 6858000"/>
              <a:gd name="connsiteX121" fmla="*/ 3513745 w 3911930"/>
              <a:gd name="connsiteY121" fmla="*/ 4870749 h 6858000"/>
              <a:gd name="connsiteX122" fmla="*/ 3512090 w 3911930"/>
              <a:gd name="connsiteY122" fmla="*/ 4880149 h 6858000"/>
              <a:gd name="connsiteX123" fmla="*/ 3510219 w 3911930"/>
              <a:gd name="connsiteY123" fmla="*/ 4882341 h 6858000"/>
              <a:gd name="connsiteX124" fmla="*/ 3500921 w 3911930"/>
              <a:gd name="connsiteY124" fmla="*/ 4895221 h 6858000"/>
              <a:gd name="connsiteX125" fmla="*/ 3516611 w 3911930"/>
              <a:gd name="connsiteY125" fmla="*/ 4930373 h 6858000"/>
              <a:gd name="connsiteX126" fmla="*/ 3511218 w 3911930"/>
              <a:gd name="connsiteY126" fmla="*/ 5012704 h 6858000"/>
              <a:gd name="connsiteX127" fmla="*/ 3486959 w 3911930"/>
              <a:gd name="connsiteY127" fmla="*/ 5134007 h 6858000"/>
              <a:gd name="connsiteX128" fmla="*/ 3522095 w 3911930"/>
              <a:gd name="connsiteY128" fmla="*/ 5292981 h 6858000"/>
              <a:gd name="connsiteX129" fmla="*/ 3523378 w 3911930"/>
              <a:gd name="connsiteY129" fmla="*/ 5376449 h 6858000"/>
              <a:gd name="connsiteX130" fmla="*/ 3515853 w 3911930"/>
              <a:gd name="connsiteY130" fmla="*/ 5392879 h 6858000"/>
              <a:gd name="connsiteX131" fmla="*/ 3518590 w 3911930"/>
              <a:gd name="connsiteY131" fmla="*/ 5400822 h 6858000"/>
              <a:gd name="connsiteX132" fmla="*/ 3515056 w 3911930"/>
              <a:gd name="connsiteY132" fmla="*/ 5405562 h 6858000"/>
              <a:gd name="connsiteX133" fmla="*/ 3522190 w 3911930"/>
              <a:gd name="connsiteY133" fmla="*/ 5412352 h 6858000"/>
              <a:gd name="connsiteX134" fmla="*/ 3527834 w 3911930"/>
              <a:gd name="connsiteY134" fmla="*/ 5423666 h 6858000"/>
              <a:gd name="connsiteX135" fmla="*/ 3526632 w 3911930"/>
              <a:gd name="connsiteY135" fmla="*/ 5425026 h 6858000"/>
              <a:gd name="connsiteX136" fmla="*/ 3527564 w 3911930"/>
              <a:gd name="connsiteY136" fmla="*/ 5438106 h 6858000"/>
              <a:gd name="connsiteX137" fmla="*/ 3531555 w 3911930"/>
              <a:gd name="connsiteY137" fmla="*/ 5441019 h 6858000"/>
              <a:gd name="connsiteX138" fmla="*/ 3533380 w 3911930"/>
              <a:gd name="connsiteY138" fmla="*/ 5450011 h 6858000"/>
              <a:gd name="connsiteX139" fmla="*/ 3535524 w 3911930"/>
              <a:gd name="connsiteY139" fmla="*/ 5455608 h 6858000"/>
              <a:gd name="connsiteX140" fmla="*/ 3586681 w 3911930"/>
              <a:gd name="connsiteY140" fmla="*/ 5568327 h 6858000"/>
              <a:gd name="connsiteX141" fmla="*/ 3646119 w 3911930"/>
              <a:gd name="connsiteY141" fmla="*/ 5710384 h 6858000"/>
              <a:gd name="connsiteX142" fmla="*/ 3649647 w 3911930"/>
              <a:gd name="connsiteY142" fmla="*/ 5748779 h 6858000"/>
              <a:gd name="connsiteX143" fmla="*/ 3676551 w 3911930"/>
              <a:gd name="connsiteY143" fmla="*/ 5778267 h 6858000"/>
              <a:gd name="connsiteX144" fmla="*/ 3672315 w 3911930"/>
              <a:gd name="connsiteY144" fmla="*/ 5793285 h 6858000"/>
              <a:gd name="connsiteX145" fmla="*/ 3671325 w 3911930"/>
              <a:gd name="connsiteY145" fmla="*/ 5795922 h 6858000"/>
              <a:gd name="connsiteX146" fmla="*/ 3673037 w 3911930"/>
              <a:gd name="connsiteY146" fmla="*/ 5805444 h 6858000"/>
              <a:gd name="connsiteX147" fmla="*/ 3666420 w 3911930"/>
              <a:gd name="connsiteY147" fmla="*/ 5809418 h 6858000"/>
              <a:gd name="connsiteX148" fmla="*/ 3663908 w 3911930"/>
              <a:gd name="connsiteY148" fmla="*/ 5824674 h 6858000"/>
              <a:gd name="connsiteX149" fmla="*/ 3669045 w 3911930"/>
              <a:gd name="connsiteY149" fmla="*/ 5841846 h 6858000"/>
              <a:gd name="connsiteX150" fmla="*/ 3701358 w 3911930"/>
              <a:gd name="connsiteY150" fmla="*/ 5921917 h 6858000"/>
              <a:gd name="connsiteX151" fmla="*/ 3716185 w 3911930"/>
              <a:gd name="connsiteY151" fmla="*/ 5970698 h 6858000"/>
              <a:gd name="connsiteX152" fmla="*/ 3714732 w 3911930"/>
              <a:gd name="connsiteY152" fmla="*/ 5990602 h 6858000"/>
              <a:gd name="connsiteX153" fmla="*/ 3717468 w 3911930"/>
              <a:gd name="connsiteY153" fmla="*/ 6017473 h 6858000"/>
              <a:gd name="connsiteX154" fmla="*/ 3716813 w 3911930"/>
              <a:gd name="connsiteY154" fmla="*/ 6065962 h 6858000"/>
              <a:gd name="connsiteX155" fmla="*/ 3725468 w 3911930"/>
              <a:gd name="connsiteY155" fmla="*/ 6129258 h 6858000"/>
              <a:gd name="connsiteX156" fmla="*/ 3762009 w 3911930"/>
              <a:gd name="connsiteY156" fmla="*/ 6169490 h 6858000"/>
              <a:gd name="connsiteX157" fmla="*/ 3757871 w 3911930"/>
              <a:gd name="connsiteY157" fmla="*/ 6174474 h 6858000"/>
              <a:gd name="connsiteX158" fmla="*/ 3768344 w 3911930"/>
              <a:gd name="connsiteY158" fmla="*/ 6205103 h 6858000"/>
              <a:gd name="connsiteX159" fmla="*/ 3841437 w 3911930"/>
              <a:gd name="connsiteY159" fmla="*/ 6305143 h 6858000"/>
              <a:gd name="connsiteX160" fmla="*/ 3860896 w 3911930"/>
              <a:gd name="connsiteY160" fmla="*/ 6365201 h 6858000"/>
              <a:gd name="connsiteX161" fmla="*/ 3861931 w 3911930"/>
              <a:gd name="connsiteY161" fmla="*/ 6387686 h 6858000"/>
              <a:gd name="connsiteX162" fmla="*/ 3864030 w 3911930"/>
              <a:gd name="connsiteY162" fmla="*/ 6425287 h 6858000"/>
              <a:gd name="connsiteX163" fmla="*/ 3851144 w 3911930"/>
              <a:gd name="connsiteY163" fmla="*/ 6456271 h 6858000"/>
              <a:gd name="connsiteX164" fmla="*/ 3858628 w 3911930"/>
              <a:gd name="connsiteY164" fmla="*/ 6486571 h 6858000"/>
              <a:gd name="connsiteX165" fmla="*/ 3879064 w 3911930"/>
              <a:gd name="connsiteY165" fmla="*/ 6489882 h 6858000"/>
              <a:gd name="connsiteX166" fmla="*/ 3881893 w 3911930"/>
              <a:gd name="connsiteY166" fmla="*/ 6574910 h 6858000"/>
              <a:gd name="connsiteX167" fmla="*/ 3896578 w 3911930"/>
              <a:gd name="connsiteY167" fmla="*/ 6683001 h 6858000"/>
              <a:gd name="connsiteX168" fmla="*/ 3901943 w 3911930"/>
              <a:gd name="connsiteY168" fmla="*/ 6763331 h 6858000"/>
              <a:gd name="connsiteX169" fmla="*/ 3882556 w 3911930"/>
              <a:gd name="connsiteY169" fmla="*/ 6815408 h 6858000"/>
              <a:gd name="connsiteX170" fmla="*/ 3883725 w 3911930"/>
              <a:gd name="connsiteY170" fmla="*/ 6843863 h 6858000"/>
              <a:gd name="connsiteX171" fmla="*/ 3883034 w 3911930"/>
              <a:gd name="connsiteY171" fmla="*/ 6858000 h 6858000"/>
              <a:gd name="connsiteX172" fmla="*/ 0 w 3911930"/>
              <a:gd name="connsiteY17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3911930" h="6858000">
                <a:moveTo>
                  <a:pt x="0" y="0"/>
                </a:moveTo>
                <a:lnTo>
                  <a:pt x="1102136" y="0"/>
                </a:lnTo>
                <a:lnTo>
                  <a:pt x="1116562" y="6576"/>
                </a:lnTo>
                <a:cubicBezTo>
                  <a:pt x="1145356" y="-5557"/>
                  <a:pt x="1145499" y="34287"/>
                  <a:pt x="1168011" y="32097"/>
                </a:cubicBezTo>
                <a:cubicBezTo>
                  <a:pt x="1181512" y="52152"/>
                  <a:pt x="1193683" y="149861"/>
                  <a:pt x="1234521" y="157539"/>
                </a:cubicBezTo>
                <a:cubicBezTo>
                  <a:pt x="1269042" y="196429"/>
                  <a:pt x="1241096" y="270448"/>
                  <a:pt x="1249824" y="288336"/>
                </a:cubicBezTo>
                <a:cubicBezTo>
                  <a:pt x="1360682" y="456262"/>
                  <a:pt x="1350691" y="358203"/>
                  <a:pt x="1413083" y="419140"/>
                </a:cubicBezTo>
                <a:lnTo>
                  <a:pt x="1414695" y="421273"/>
                </a:lnTo>
                <a:lnTo>
                  <a:pt x="1579457" y="531517"/>
                </a:lnTo>
                <a:cubicBezTo>
                  <a:pt x="1673215" y="666299"/>
                  <a:pt x="1744945" y="671088"/>
                  <a:pt x="1799438" y="753715"/>
                </a:cubicBezTo>
                <a:cubicBezTo>
                  <a:pt x="1853932" y="836343"/>
                  <a:pt x="1851913" y="966767"/>
                  <a:pt x="1906418" y="1027281"/>
                </a:cubicBezTo>
                <a:lnTo>
                  <a:pt x="1993121" y="1148547"/>
                </a:lnTo>
                <a:cubicBezTo>
                  <a:pt x="1995855" y="1163191"/>
                  <a:pt x="2006208" y="1241468"/>
                  <a:pt x="2022086" y="1250358"/>
                </a:cubicBezTo>
                <a:cubicBezTo>
                  <a:pt x="2001291" y="1279789"/>
                  <a:pt x="2025450" y="1265954"/>
                  <a:pt x="2037442" y="1281973"/>
                </a:cubicBezTo>
                <a:cubicBezTo>
                  <a:pt x="2049299" y="1294066"/>
                  <a:pt x="2050353" y="1266645"/>
                  <a:pt x="2057749" y="1279462"/>
                </a:cubicBezTo>
                <a:cubicBezTo>
                  <a:pt x="2056028" y="1295554"/>
                  <a:pt x="2080145" y="1289296"/>
                  <a:pt x="2076916" y="1306359"/>
                </a:cubicBezTo>
                <a:cubicBezTo>
                  <a:pt x="2056979" y="1306956"/>
                  <a:pt x="2093073" y="1334875"/>
                  <a:pt x="2077448" y="1339577"/>
                </a:cubicBezTo>
                <a:cubicBezTo>
                  <a:pt x="2105838" y="1346944"/>
                  <a:pt x="2080264" y="1359764"/>
                  <a:pt x="2094559" y="1374954"/>
                </a:cubicBezTo>
                <a:cubicBezTo>
                  <a:pt x="2106649" y="1380882"/>
                  <a:pt x="2110592" y="1386252"/>
                  <a:pt x="2104586" y="1396174"/>
                </a:cubicBezTo>
                <a:cubicBezTo>
                  <a:pt x="2162550" y="1422958"/>
                  <a:pt x="2115953" y="1417802"/>
                  <a:pt x="2146872" y="1448205"/>
                </a:cubicBezTo>
                <a:cubicBezTo>
                  <a:pt x="2176606" y="1473695"/>
                  <a:pt x="2202015" y="1504484"/>
                  <a:pt x="2255070" y="1523574"/>
                </a:cubicBezTo>
                <a:cubicBezTo>
                  <a:pt x="2268884" y="1526148"/>
                  <a:pt x="2278768" y="1537961"/>
                  <a:pt x="2277146" y="1549959"/>
                </a:cubicBezTo>
                <a:cubicBezTo>
                  <a:pt x="2276866" y="1552024"/>
                  <a:pt x="2276247" y="1554016"/>
                  <a:pt x="2275311" y="1555875"/>
                </a:cubicBezTo>
                <a:cubicBezTo>
                  <a:pt x="2311452" y="1566161"/>
                  <a:pt x="2302686" y="1581140"/>
                  <a:pt x="2325460" y="1584198"/>
                </a:cubicBezTo>
                <a:cubicBezTo>
                  <a:pt x="2346500" y="1610804"/>
                  <a:pt x="2338829" y="1639168"/>
                  <a:pt x="2359019" y="1642332"/>
                </a:cubicBezTo>
                <a:cubicBezTo>
                  <a:pt x="2364851" y="1657338"/>
                  <a:pt x="2354967" y="1682920"/>
                  <a:pt x="2377962" y="1688890"/>
                </a:cubicBezTo>
                <a:cubicBezTo>
                  <a:pt x="2364069" y="1694558"/>
                  <a:pt x="2396975" y="1702580"/>
                  <a:pt x="2391339" y="1713831"/>
                </a:cubicBezTo>
                <a:cubicBezTo>
                  <a:pt x="2385764" y="1722240"/>
                  <a:pt x="2394447" y="1726637"/>
                  <a:pt x="2398019" y="1733270"/>
                </a:cubicBezTo>
                <a:cubicBezTo>
                  <a:pt x="2395281" y="1743715"/>
                  <a:pt x="2419671" y="1770153"/>
                  <a:pt x="2431451" y="1775805"/>
                </a:cubicBezTo>
                <a:cubicBezTo>
                  <a:pt x="2468841" y="1787197"/>
                  <a:pt x="2464585" y="1833504"/>
                  <a:pt x="2493739" y="1843408"/>
                </a:cubicBezTo>
                <a:cubicBezTo>
                  <a:pt x="2499415" y="1848124"/>
                  <a:pt x="2503062" y="1853174"/>
                  <a:pt x="2505432" y="1858404"/>
                </a:cubicBezTo>
                <a:lnTo>
                  <a:pt x="2509253" y="1873693"/>
                </a:lnTo>
                <a:lnTo>
                  <a:pt x="2504712" y="1879330"/>
                </a:lnTo>
                <a:lnTo>
                  <a:pt x="2510142" y="1887965"/>
                </a:lnTo>
                <a:lnTo>
                  <a:pt x="2510286" y="1890763"/>
                </a:lnTo>
                <a:cubicBezTo>
                  <a:pt x="2510528" y="1896114"/>
                  <a:pt x="2510987" y="1901346"/>
                  <a:pt x="2512408" y="1906303"/>
                </a:cubicBezTo>
                <a:cubicBezTo>
                  <a:pt x="2541477" y="1892704"/>
                  <a:pt x="2529290" y="1946227"/>
                  <a:pt x="2549279" y="1927029"/>
                </a:cubicBezTo>
                <a:cubicBezTo>
                  <a:pt x="2562141" y="1951902"/>
                  <a:pt x="2577789" y="1927102"/>
                  <a:pt x="2568037" y="1962771"/>
                </a:cubicBezTo>
                <a:cubicBezTo>
                  <a:pt x="2610907" y="1996147"/>
                  <a:pt x="2627846" y="2060345"/>
                  <a:pt x="2680502" y="2082121"/>
                </a:cubicBezTo>
                <a:cubicBezTo>
                  <a:pt x="2709694" y="2115808"/>
                  <a:pt x="2721097" y="2145404"/>
                  <a:pt x="2743190" y="2164892"/>
                </a:cubicBezTo>
                <a:lnTo>
                  <a:pt x="2794909" y="2276195"/>
                </a:lnTo>
                <a:cubicBezTo>
                  <a:pt x="2833433" y="2324997"/>
                  <a:pt x="2899579" y="2401452"/>
                  <a:pt x="2933495" y="2457699"/>
                </a:cubicBezTo>
                <a:lnTo>
                  <a:pt x="3016563" y="2536535"/>
                </a:lnTo>
                <a:cubicBezTo>
                  <a:pt x="3027716" y="2563749"/>
                  <a:pt x="3013158" y="2586251"/>
                  <a:pt x="3039203" y="2607702"/>
                </a:cubicBezTo>
                <a:cubicBezTo>
                  <a:pt x="3049552" y="2633205"/>
                  <a:pt x="3049678" y="2657308"/>
                  <a:pt x="3065460" y="2677285"/>
                </a:cubicBezTo>
                <a:cubicBezTo>
                  <a:pt x="3061964" y="2687666"/>
                  <a:pt x="3062572" y="2696560"/>
                  <a:pt x="3076831" y="2702052"/>
                </a:cubicBezTo>
                <a:cubicBezTo>
                  <a:pt x="3083382" y="2726562"/>
                  <a:pt x="3070368" y="2735836"/>
                  <a:pt x="3088882" y="2748080"/>
                </a:cubicBezTo>
                <a:cubicBezTo>
                  <a:pt x="3069559" y="2767115"/>
                  <a:pt x="3079451" y="2765715"/>
                  <a:pt x="3089305" y="2770328"/>
                </a:cubicBezTo>
                <a:lnTo>
                  <a:pt x="3090198" y="2771102"/>
                </a:lnTo>
                <a:cubicBezTo>
                  <a:pt x="3089265" y="2771982"/>
                  <a:pt x="3088334" y="2772862"/>
                  <a:pt x="3087402" y="2773742"/>
                </a:cubicBezTo>
                <a:lnTo>
                  <a:pt x="3087359" y="2777882"/>
                </a:lnTo>
                <a:lnTo>
                  <a:pt x="3092838" y="2787915"/>
                </a:lnTo>
                <a:lnTo>
                  <a:pt x="3095820" y="2791475"/>
                </a:lnTo>
                <a:cubicBezTo>
                  <a:pt x="3097533" y="2794007"/>
                  <a:pt x="3098228" y="2795789"/>
                  <a:pt x="3098222" y="2797134"/>
                </a:cubicBezTo>
                <a:cubicBezTo>
                  <a:pt x="3098144" y="2797204"/>
                  <a:pt x="3098066" y="2797272"/>
                  <a:pt x="3097988" y="2797342"/>
                </a:cubicBezTo>
                <a:lnTo>
                  <a:pt x="3100812" y="2802512"/>
                </a:lnTo>
                <a:cubicBezTo>
                  <a:pt x="3106251" y="2811083"/>
                  <a:pt x="3112177" y="2819277"/>
                  <a:pt x="3118340" y="2826959"/>
                </a:cubicBezTo>
                <a:cubicBezTo>
                  <a:pt x="3104914" y="2837717"/>
                  <a:pt x="3137453" y="2863865"/>
                  <a:pt x="3105041" y="2867605"/>
                </a:cubicBezTo>
                <a:cubicBezTo>
                  <a:pt x="3112436" y="2878178"/>
                  <a:pt x="3128196" y="2881987"/>
                  <a:pt x="3106265" y="2882876"/>
                </a:cubicBezTo>
                <a:cubicBezTo>
                  <a:pt x="3108117" y="2886490"/>
                  <a:pt x="3107362" y="2889150"/>
                  <a:pt x="3105352" y="2891390"/>
                </a:cubicBezTo>
                <a:cubicBezTo>
                  <a:pt x="3104996" y="2891643"/>
                  <a:pt x="3104640" y="2891899"/>
                  <a:pt x="3104283" y="2892152"/>
                </a:cubicBezTo>
                <a:lnTo>
                  <a:pt x="3121233" y="2915554"/>
                </a:lnTo>
                <a:lnTo>
                  <a:pt x="3121120" y="2919202"/>
                </a:lnTo>
                <a:lnTo>
                  <a:pt x="3135195" y="2933764"/>
                </a:lnTo>
                <a:lnTo>
                  <a:pt x="3140851" y="2941657"/>
                </a:lnTo>
                <a:lnTo>
                  <a:pt x="3145776" y="2943125"/>
                </a:lnTo>
                <a:cubicBezTo>
                  <a:pt x="3149248" y="2945134"/>
                  <a:pt x="3151842" y="2948559"/>
                  <a:pt x="3152438" y="2955162"/>
                </a:cubicBezTo>
                <a:lnTo>
                  <a:pt x="3151949" y="2956832"/>
                </a:lnTo>
                <a:lnTo>
                  <a:pt x="3162110" y="2965689"/>
                </a:lnTo>
                <a:cubicBezTo>
                  <a:pt x="3166195" y="2968355"/>
                  <a:pt x="3170846" y="2970481"/>
                  <a:pt x="3176268" y="2971822"/>
                </a:cubicBezTo>
                <a:cubicBezTo>
                  <a:pt x="3167568" y="3011884"/>
                  <a:pt x="3203188" y="3039660"/>
                  <a:pt x="3215263" y="3078225"/>
                </a:cubicBezTo>
                <a:cubicBezTo>
                  <a:pt x="3192982" y="3096725"/>
                  <a:pt x="3228385" y="3132144"/>
                  <a:pt x="3264180" y="3149203"/>
                </a:cubicBezTo>
                <a:lnTo>
                  <a:pt x="3266796" y="3149949"/>
                </a:lnTo>
                <a:lnTo>
                  <a:pt x="3324951" y="3364269"/>
                </a:lnTo>
                <a:cubicBezTo>
                  <a:pt x="3377602" y="3433632"/>
                  <a:pt x="3321373" y="3413214"/>
                  <a:pt x="3374024" y="3558777"/>
                </a:cubicBezTo>
                <a:cubicBezTo>
                  <a:pt x="3398346" y="3641617"/>
                  <a:pt x="3450523" y="3677550"/>
                  <a:pt x="3458183" y="3740660"/>
                </a:cubicBezTo>
                <a:cubicBezTo>
                  <a:pt x="3442562" y="3738307"/>
                  <a:pt x="3477748" y="3881422"/>
                  <a:pt x="3465360" y="3887518"/>
                </a:cubicBezTo>
                <a:cubicBezTo>
                  <a:pt x="3454942" y="3891408"/>
                  <a:pt x="3459335" y="3899129"/>
                  <a:pt x="3457877" y="3906107"/>
                </a:cubicBezTo>
                <a:cubicBezTo>
                  <a:pt x="3448491" y="3912992"/>
                  <a:pt x="3451298" y="3945787"/>
                  <a:pt x="3457467" y="3956017"/>
                </a:cubicBezTo>
                <a:cubicBezTo>
                  <a:pt x="3481476" y="3983336"/>
                  <a:pt x="3446546" y="4017722"/>
                  <a:pt x="3464577" y="4039830"/>
                </a:cubicBezTo>
                <a:cubicBezTo>
                  <a:pt x="3466200" y="4046329"/>
                  <a:pt x="3465881" y="4052097"/>
                  <a:pt x="3464354" y="4057379"/>
                </a:cubicBezTo>
                <a:lnTo>
                  <a:pt x="3457255" y="4071299"/>
                </a:lnTo>
                <a:lnTo>
                  <a:pt x="3449587" y="4073511"/>
                </a:lnTo>
                <a:lnTo>
                  <a:pt x="3448354" y="4082976"/>
                </a:lnTo>
                <a:lnTo>
                  <a:pt x="3446585" y="4085249"/>
                </a:lnTo>
                <a:lnTo>
                  <a:pt x="3439113" y="4096645"/>
                </a:lnTo>
                <a:lnTo>
                  <a:pt x="3440408" y="4100045"/>
                </a:lnTo>
                <a:lnTo>
                  <a:pt x="3450643" y="4106155"/>
                </a:lnTo>
                <a:cubicBezTo>
                  <a:pt x="3451509" y="4109964"/>
                  <a:pt x="3449801" y="4114653"/>
                  <a:pt x="3447970" y="4119065"/>
                </a:cubicBezTo>
                <a:lnTo>
                  <a:pt x="3447077" y="4122013"/>
                </a:lnTo>
                <a:lnTo>
                  <a:pt x="3449971" y="4131661"/>
                </a:lnTo>
                <a:lnTo>
                  <a:pt x="3455129" y="4132946"/>
                </a:lnTo>
                <a:cubicBezTo>
                  <a:pt x="3459317" y="4146545"/>
                  <a:pt x="3467006" y="4194967"/>
                  <a:pt x="3475101" y="4213256"/>
                </a:cubicBezTo>
                <a:cubicBezTo>
                  <a:pt x="3501328" y="4201013"/>
                  <a:pt x="3470602" y="4247220"/>
                  <a:pt x="3503702" y="4242685"/>
                </a:cubicBezTo>
                <a:cubicBezTo>
                  <a:pt x="3503339" y="4247673"/>
                  <a:pt x="3501946" y="4252646"/>
                  <a:pt x="3500296" y="4257672"/>
                </a:cubicBezTo>
                <a:lnTo>
                  <a:pt x="3499449" y="4260305"/>
                </a:lnTo>
                <a:lnTo>
                  <a:pt x="3501701" y="4269810"/>
                </a:lnTo>
                <a:lnTo>
                  <a:pt x="3495288" y="4273772"/>
                </a:lnTo>
                <a:lnTo>
                  <a:pt x="3493625" y="4288998"/>
                </a:lnTo>
                <a:cubicBezTo>
                  <a:pt x="3494091" y="4294503"/>
                  <a:pt x="3495865" y="4300195"/>
                  <a:pt x="3499731" y="4306137"/>
                </a:cubicBezTo>
                <a:cubicBezTo>
                  <a:pt x="3518409" y="4319087"/>
                  <a:pt x="3511572" y="4345792"/>
                  <a:pt x="3520653" y="4367163"/>
                </a:cubicBezTo>
                <a:lnTo>
                  <a:pt x="3528382" y="4376332"/>
                </a:lnTo>
                <a:lnTo>
                  <a:pt x="3533897" y="4409841"/>
                </a:lnTo>
                <a:cubicBezTo>
                  <a:pt x="3536069" y="4419270"/>
                  <a:pt x="3538988" y="4428935"/>
                  <a:pt x="3543250" y="4438895"/>
                </a:cubicBezTo>
                <a:lnTo>
                  <a:pt x="3553461" y="4456966"/>
                </a:lnTo>
                <a:lnTo>
                  <a:pt x="3552669" y="4462332"/>
                </a:lnTo>
                <a:cubicBezTo>
                  <a:pt x="3556172" y="4470794"/>
                  <a:pt x="3569696" y="4480372"/>
                  <a:pt x="3558050" y="4481420"/>
                </a:cubicBezTo>
                <a:lnTo>
                  <a:pt x="3565562" y="4490273"/>
                </a:lnTo>
                <a:lnTo>
                  <a:pt x="3560130" y="4501352"/>
                </a:lnTo>
                <a:cubicBezTo>
                  <a:pt x="3558431" y="4502766"/>
                  <a:pt x="3556504" y="4503948"/>
                  <a:pt x="3554413" y="4504860"/>
                </a:cubicBezTo>
                <a:lnTo>
                  <a:pt x="3562409" y="4517683"/>
                </a:lnTo>
                <a:lnTo>
                  <a:pt x="3560101" y="4529812"/>
                </a:lnTo>
                <a:lnTo>
                  <a:pt x="3567912" y="4538596"/>
                </a:lnTo>
                <a:lnTo>
                  <a:pt x="3568458" y="4583574"/>
                </a:lnTo>
                <a:lnTo>
                  <a:pt x="3544552" y="4659716"/>
                </a:lnTo>
                <a:cubicBezTo>
                  <a:pt x="3529053" y="4656666"/>
                  <a:pt x="3550507" y="4680114"/>
                  <a:pt x="3537857" y="4685651"/>
                </a:cubicBezTo>
                <a:cubicBezTo>
                  <a:pt x="3527274" y="4689071"/>
                  <a:pt x="3531317" y="4696980"/>
                  <a:pt x="3529547" y="4703886"/>
                </a:cubicBezTo>
                <a:cubicBezTo>
                  <a:pt x="3519861" y="4710342"/>
                  <a:pt x="3521192" y="4743230"/>
                  <a:pt x="3526895" y="4753727"/>
                </a:cubicBezTo>
                <a:cubicBezTo>
                  <a:pt x="3549653" y="4782092"/>
                  <a:pt x="3513213" y="4814881"/>
                  <a:pt x="3530234" y="4837773"/>
                </a:cubicBezTo>
                <a:cubicBezTo>
                  <a:pt x="3531563" y="4844338"/>
                  <a:pt x="3530985" y="4850086"/>
                  <a:pt x="3529222" y="4855295"/>
                </a:cubicBezTo>
                <a:lnTo>
                  <a:pt x="3521505" y="4868882"/>
                </a:lnTo>
                <a:lnTo>
                  <a:pt x="3513745" y="4870749"/>
                </a:lnTo>
                <a:lnTo>
                  <a:pt x="3512090" y="4880149"/>
                </a:lnTo>
                <a:lnTo>
                  <a:pt x="3510219" y="4882341"/>
                </a:lnTo>
                <a:cubicBezTo>
                  <a:pt x="3506614" y="4886518"/>
                  <a:pt x="3503273" y="4890719"/>
                  <a:pt x="3500921" y="4895221"/>
                </a:cubicBezTo>
                <a:cubicBezTo>
                  <a:pt x="3534583" y="4900285"/>
                  <a:pt x="3486464" y="4934344"/>
                  <a:pt x="3516611" y="4930373"/>
                </a:cubicBezTo>
                <a:cubicBezTo>
                  <a:pt x="3509544" y="4955987"/>
                  <a:pt x="3544633" y="4990868"/>
                  <a:pt x="3511218" y="5012704"/>
                </a:cubicBezTo>
                <a:cubicBezTo>
                  <a:pt x="3506276" y="5046643"/>
                  <a:pt x="3484389" y="5079731"/>
                  <a:pt x="3486959" y="5134007"/>
                </a:cubicBezTo>
                <a:cubicBezTo>
                  <a:pt x="3488201" y="5163333"/>
                  <a:pt x="3516025" y="5252574"/>
                  <a:pt x="3522095" y="5292981"/>
                </a:cubicBezTo>
                <a:cubicBezTo>
                  <a:pt x="3517778" y="5322186"/>
                  <a:pt x="3528648" y="5350115"/>
                  <a:pt x="3523378" y="5376449"/>
                </a:cubicBezTo>
                <a:lnTo>
                  <a:pt x="3515853" y="5392879"/>
                </a:lnTo>
                <a:lnTo>
                  <a:pt x="3518590" y="5400822"/>
                </a:lnTo>
                <a:lnTo>
                  <a:pt x="3515056" y="5405562"/>
                </a:lnTo>
                <a:lnTo>
                  <a:pt x="3522190" y="5412352"/>
                </a:lnTo>
                <a:lnTo>
                  <a:pt x="3527834" y="5423666"/>
                </a:lnTo>
                <a:lnTo>
                  <a:pt x="3526632" y="5425026"/>
                </a:lnTo>
                <a:cubicBezTo>
                  <a:pt x="3524258" y="5431222"/>
                  <a:pt x="3525183" y="5435167"/>
                  <a:pt x="3527564" y="5438106"/>
                </a:cubicBezTo>
                <a:lnTo>
                  <a:pt x="3531555" y="5441019"/>
                </a:lnTo>
                <a:lnTo>
                  <a:pt x="3533380" y="5450011"/>
                </a:lnTo>
                <a:lnTo>
                  <a:pt x="3535524" y="5455608"/>
                </a:lnTo>
                <a:lnTo>
                  <a:pt x="3586681" y="5568327"/>
                </a:lnTo>
                <a:cubicBezTo>
                  <a:pt x="3628262" y="5603175"/>
                  <a:pt x="3618572" y="5667483"/>
                  <a:pt x="3646119" y="5710384"/>
                </a:cubicBezTo>
                <a:cubicBezTo>
                  <a:pt x="3622406" y="5740787"/>
                  <a:pt x="3647374" y="5722113"/>
                  <a:pt x="3649647" y="5748779"/>
                </a:cubicBezTo>
                <a:cubicBezTo>
                  <a:pt x="3676506" y="5736511"/>
                  <a:pt x="3643265" y="5782813"/>
                  <a:pt x="3676551" y="5778267"/>
                </a:cubicBezTo>
                <a:cubicBezTo>
                  <a:pt x="3675912" y="5783265"/>
                  <a:pt x="3674241" y="5788247"/>
                  <a:pt x="3672315" y="5793285"/>
                </a:cubicBezTo>
                <a:lnTo>
                  <a:pt x="3671325" y="5795922"/>
                </a:lnTo>
                <a:lnTo>
                  <a:pt x="3673037" y="5805444"/>
                </a:lnTo>
                <a:lnTo>
                  <a:pt x="3666420" y="5809418"/>
                </a:lnTo>
                <a:lnTo>
                  <a:pt x="3663908" y="5824674"/>
                </a:lnTo>
                <a:cubicBezTo>
                  <a:pt x="3664066" y="5830187"/>
                  <a:pt x="3665519" y="5835891"/>
                  <a:pt x="3669045" y="5841846"/>
                </a:cubicBezTo>
                <a:cubicBezTo>
                  <a:pt x="3692937" y="5859142"/>
                  <a:pt x="3670192" y="5900949"/>
                  <a:pt x="3701358" y="5921917"/>
                </a:cubicBezTo>
                <a:cubicBezTo>
                  <a:pt x="3710345" y="5930438"/>
                  <a:pt x="3723014" y="5961761"/>
                  <a:pt x="3716185" y="5970698"/>
                </a:cubicBezTo>
                <a:cubicBezTo>
                  <a:pt x="3716924" y="5977849"/>
                  <a:pt x="3723456" y="5984342"/>
                  <a:pt x="3714732" y="5990602"/>
                </a:cubicBezTo>
                <a:cubicBezTo>
                  <a:pt x="3704805" y="5999478"/>
                  <a:pt x="3733042" y="6016071"/>
                  <a:pt x="3717468" y="6017473"/>
                </a:cubicBezTo>
                <a:cubicBezTo>
                  <a:pt x="3737055" y="6029408"/>
                  <a:pt x="3717285" y="6050409"/>
                  <a:pt x="3716813" y="6065962"/>
                </a:cubicBezTo>
                <a:cubicBezTo>
                  <a:pt x="3734846" y="6074510"/>
                  <a:pt x="3716071" y="6098707"/>
                  <a:pt x="3725468" y="6129258"/>
                </a:cubicBezTo>
                <a:cubicBezTo>
                  <a:pt x="3746016" y="6138426"/>
                  <a:pt x="3731591" y="6149895"/>
                  <a:pt x="3762009" y="6169490"/>
                </a:cubicBezTo>
                <a:cubicBezTo>
                  <a:pt x="3760365" y="6170956"/>
                  <a:pt x="3758971" y="6172634"/>
                  <a:pt x="3757871" y="6174474"/>
                </a:cubicBezTo>
                <a:cubicBezTo>
                  <a:pt x="3751478" y="6185163"/>
                  <a:pt x="3756167" y="6198873"/>
                  <a:pt x="3768344" y="6205103"/>
                </a:cubicBezTo>
                <a:cubicBezTo>
                  <a:pt x="3811389" y="6237571"/>
                  <a:pt x="3823277" y="6273218"/>
                  <a:pt x="3841437" y="6305143"/>
                </a:cubicBezTo>
                <a:cubicBezTo>
                  <a:pt x="3858750" y="6341961"/>
                  <a:pt x="3816260" y="6324225"/>
                  <a:pt x="3860896" y="6365201"/>
                </a:cubicBezTo>
                <a:cubicBezTo>
                  <a:pt x="3851154" y="6372744"/>
                  <a:pt x="3852756" y="6378823"/>
                  <a:pt x="3861931" y="6387686"/>
                </a:cubicBezTo>
                <a:cubicBezTo>
                  <a:pt x="3869479" y="6405761"/>
                  <a:pt x="3839849" y="6410555"/>
                  <a:pt x="3864030" y="6425287"/>
                </a:cubicBezTo>
                <a:cubicBezTo>
                  <a:pt x="3847191" y="6425308"/>
                  <a:pt x="3870453" y="6461256"/>
                  <a:pt x="3851144" y="6456271"/>
                </a:cubicBezTo>
                <a:cubicBezTo>
                  <a:pt x="3841173" y="6471214"/>
                  <a:pt x="3866766" y="6472108"/>
                  <a:pt x="3858628" y="6486571"/>
                </a:cubicBezTo>
                <a:cubicBezTo>
                  <a:pt x="3860535" y="6500524"/>
                  <a:pt x="3872601" y="6475359"/>
                  <a:pt x="3879064" y="6489882"/>
                </a:cubicBezTo>
                <a:cubicBezTo>
                  <a:pt x="3882941" y="6504606"/>
                  <a:pt x="3880531" y="6555957"/>
                  <a:pt x="3881893" y="6574910"/>
                </a:cubicBezTo>
                <a:cubicBezTo>
                  <a:pt x="3884811" y="6607096"/>
                  <a:pt x="3893235" y="6651597"/>
                  <a:pt x="3896578" y="6683001"/>
                </a:cubicBezTo>
                <a:cubicBezTo>
                  <a:pt x="3917322" y="6711248"/>
                  <a:pt x="3897408" y="6732089"/>
                  <a:pt x="3901943" y="6763331"/>
                </a:cubicBezTo>
                <a:cubicBezTo>
                  <a:pt x="3935411" y="6788212"/>
                  <a:pt x="3873260" y="6790251"/>
                  <a:pt x="3882556" y="6815408"/>
                </a:cubicBezTo>
                <a:cubicBezTo>
                  <a:pt x="3905323" y="6839622"/>
                  <a:pt x="3889639" y="6833361"/>
                  <a:pt x="3883725" y="6843863"/>
                </a:cubicBezTo>
                <a:lnTo>
                  <a:pt x="3883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1BAEE-91C9-7B62-22C3-87B43A50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81" y="3138985"/>
            <a:ext cx="2953080" cy="25755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243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B956-B171-2617-0A2D-5A214869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Understanding </a:t>
            </a:r>
            <a:br>
              <a:rPr lang="en-US" sz="2400" dirty="0"/>
            </a:br>
            <a:r>
              <a:rPr lang="en-US" sz="2400" dirty="0"/>
              <a:t>the </a:t>
            </a:r>
            <a:br>
              <a:rPr lang="en-US" sz="2400" dirty="0"/>
            </a:br>
            <a:r>
              <a:rPr lang="en-US" sz="2400" dirty="0"/>
              <a:t>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E2395-C54B-59F9-7899-E74B4888E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3000375"/>
            <a:ext cx="4170355" cy="3400424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dataset contains 12 features of 5110 patients. The features contains the patients (id, gender , age, heart diseases, </a:t>
            </a:r>
            <a:r>
              <a:rPr lang="en-US" sz="2000" dirty="0" err="1"/>
              <a:t>worktype</a:t>
            </a:r>
            <a:r>
              <a:rPr lang="en-US" sz="2000" dirty="0"/>
              <a:t>, tension, </a:t>
            </a:r>
            <a:r>
              <a:rPr lang="en-US" sz="2000" dirty="0" err="1"/>
              <a:t>ever_married</a:t>
            </a:r>
            <a:r>
              <a:rPr lang="en-US" sz="2000" dirty="0"/>
              <a:t>, </a:t>
            </a:r>
            <a:r>
              <a:rPr lang="en-US" sz="2000" dirty="0" err="1"/>
              <a:t>residence_type</a:t>
            </a:r>
            <a:r>
              <a:rPr lang="en-US" sz="2000" dirty="0"/>
              <a:t>, avg. glucose level, BMI, smoking status and stroke).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82506-2538-30C1-2A93-8DDDA7DD9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08" r="808"/>
          <a:stretch/>
        </p:blipFill>
        <p:spPr>
          <a:xfrm>
            <a:off x="6032622" y="850900"/>
            <a:ext cx="4460632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7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5">
            <a:extLst>
              <a:ext uri="{FF2B5EF4-FFF2-40B4-BE49-F238E27FC236}">
                <a16:creationId xmlns:a16="http://schemas.microsoft.com/office/drawing/2014/main" id="{BAB0BC72-1C3A-421F-AB0A-D480DA93F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28763" cy="6858000"/>
          </a:xfrm>
          <a:custGeom>
            <a:avLst/>
            <a:gdLst>
              <a:gd name="connsiteX0" fmla="*/ 0 w 7228763"/>
              <a:gd name="connsiteY0" fmla="*/ 0 h 6858000"/>
              <a:gd name="connsiteX1" fmla="*/ 501961 w 7228763"/>
              <a:gd name="connsiteY1" fmla="*/ 0 h 6858000"/>
              <a:gd name="connsiteX2" fmla="*/ 723901 w 7228763"/>
              <a:gd name="connsiteY2" fmla="*/ 0 h 6858000"/>
              <a:gd name="connsiteX3" fmla="*/ 7228583 w 7228763"/>
              <a:gd name="connsiteY3" fmla="*/ 0 h 6858000"/>
              <a:gd name="connsiteX4" fmla="*/ 7228763 w 7228763"/>
              <a:gd name="connsiteY4" fmla="*/ 1 h 6858000"/>
              <a:gd name="connsiteX5" fmla="*/ 7221350 w 7228763"/>
              <a:gd name="connsiteY5" fmla="*/ 30700 h 6858000"/>
              <a:gd name="connsiteX6" fmla="*/ 7199900 w 7228763"/>
              <a:gd name="connsiteY6" fmla="*/ 310025 h 6858000"/>
              <a:gd name="connsiteX7" fmla="*/ 7214938 w 7228763"/>
              <a:gd name="connsiteY7" fmla="*/ 443960 h 6858000"/>
              <a:gd name="connsiteX8" fmla="*/ 7174238 w 7228763"/>
              <a:gd name="connsiteY8" fmla="*/ 642659 h 6858000"/>
              <a:gd name="connsiteX9" fmla="*/ 7166213 w 7228763"/>
              <a:gd name="connsiteY9" fmla="*/ 673307 h 6858000"/>
              <a:gd name="connsiteX10" fmla="*/ 7128963 w 7228763"/>
              <a:gd name="connsiteY10" fmla="*/ 839641 h 6858000"/>
              <a:gd name="connsiteX11" fmla="*/ 7066183 w 7228763"/>
              <a:gd name="connsiteY11" fmla="*/ 958357 h 6858000"/>
              <a:gd name="connsiteX12" fmla="*/ 7070620 w 7228763"/>
              <a:gd name="connsiteY12" fmla="*/ 963398 h 6858000"/>
              <a:gd name="connsiteX13" fmla="*/ 7022851 w 7228763"/>
              <a:gd name="connsiteY13" fmla="*/ 1117169 h 6858000"/>
              <a:gd name="connsiteX14" fmla="*/ 7019920 w 7228763"/>
              <a:gd name="connsiteY14" fmla="*/ 1144352 h 6858000"/>
              <a:gd name="connsiteX15" fmla="*/ 7021476 w 7228763"/>
              <a:gd name="connsiteY15" fmla="*/ 1164484 h 6858000"/>
              <a:gd name="connsiteX16" fmla="*/ 7005576 w 7228763"/>
              <a:gd name="connsiteY16" fmla="*/ 1213829 h 6858000"/>
              <a:gd name="connsiteX17" fmla="*/ 6970919 w 7228763"/>
              <a:gd name="connsiteY17" fmla="*/ 1294823 h 6858000"/>
              <a:gd name="connsiteX18" fmla="*/ 6965413 w 7228763"/>
              <a:gd name="connsiteY18" fmla="*/ 1312193 h 6858000"/>
              <a:gd name="connsiteX19" fmla="*/ 6968106 w 7228763"/>
              <a:gd name="connsiteY19" fmla="*/ 1327626 h 6858000"/>
              <a:gd name="connsiteX20" fmla="*/ 6975202 w 7228763"/>
              <a:gd name="connsiteY20" fmla="*/ 1331644 h 6858000"/>
              <a:gd name="connsiteX21" fmla="*/ 6973366 w 7228763"/>
              <a:gd name="connsiteY21" fmla="*/ 1341276 h 6858000"/>
              <a:gd name="connsiteX22" fmla="*/ 6974428 w 7228763"/>
              <a:gd name="connsiteY22" fmla="*/ 1343945 h 6858000"/>
              <a:gd name="connsiteX23" fmla="*/ 6978971 w 7228763"/>
              <a:gd name="connsiteY23" fmla="*/ 1359134 h 6858000"/>
              <a:gd name="connsiteX24" fmla="*/ 6946335 w 7228763"/>
              <a:gd name="connsiteY24" fmla="*/ 1427803 h 6858000"/>
              <a:gd name="connsiteX25" fmla="*/ 6907208 w 7228763"/>
              <a:gd name="connsiteY25" fmla="*/ 1540278 h 6858000"/>
              <a:gd name="connsiteX26" fmla="*/ 6901698 w 7228763"/>
              <a:gd name="connsiteY26" fmla="*/ 1547262 h 6858000"/>
              <a:gd name="connsiteX27" fmla="*/ 6902877 w 7228763"/>
              <a:gd name="connsiteY27" fmla="*/ 1577056 h 6858000"/>
              <a:gd name="connsiteX28" fmla="*/ 6904067 w 7228763"/>
              <a:gd name="connsiteY28" fmla="*/ 1595898 h 6858000"/>
              <a:gd name="connsiteX29" fmla="*/ 6891817 w 7228763"/>
              <a:gd name="connsiteY29" fmla="*/ 1703726 h 6858000"/>
              <a:gd name="connsiteX30" fmla="*/ 6898520 w 7228763"/>
              <a:gd name="connsiteY30" fmla="*/ 1809535 h 6858000"/>
              <a:gd name="connsiteX31" fmla="*/ 6897783 w 7228763"/>
              <a:gd name="connsiteY31" fmla="*/ 2018310 h 6858000"/>
              <a:gd name="connsiteX32" fmla="*/ 6887647 w 7228763"/>
              <a:gd name="connsiteY32" fmla="*/ 2071355 h 6858000"/>
              <a:gd name="connsiteX33" fmla="*/ 6888952 w 7228763"/>
              <a:gd name="connsiteY33" fmla="*/ 2141166 h 6858000"/>
              <a:gd name="connsiteX34" fmla="*/ 6887101 w 7228763"/>
              <a:gd name="connsiteY34" fmla="*/ 2154548 h 6858000"/>
              <a:gd name="connsiteX35" fmla="*/ 6880519 w 7228763"/>
              <a:gd name="connsiteY35" fmla="*/ 2158153 h 6858000"/>
              <a:gd name="connsiteX36" fmla="*/ 6873389 w 7228763"/>
              <a:gd name="connsiteY36" fmla="*/ 2178174 h 6858000"/>
              <a:gd name="connsiteX37" fmla="*/ 6871679 w 7228763"/>
              <a:gd name="connsiteY37" fmla="*/ 2202858 h 6858000"/>
              <a:gd name="connsiteX38" fmla="*/ 6870321 w 7228763"/>
              <a:gd name="connsiteY38" fmla="*/ 2320214 h 6858000"/>
              <a:gd name="connsiteX39" fmla="*/ 6857787 w 7228763"/>
              <a:gd name="connsiteY39" fmla="*/ 2417011 h 6858000"/>
              <a:gd name="connsiteX40" fmla="*/ 6850905 w 7228763"/>
              <a:gd name="connsiteY40" fmla="*/ 2454207 h 6858000"/>
              <a:gd name="connsiteX41" fmla="*/ 6848900 w 7228763"/>
              <a:gd name="connsiteY41" fmla="*/ 2487203 h 6858000"/>
              <a:gd name="connsiteX42" fmla="*/ 6837487 w 7228763"/>
              <a:gd name="connsiteY42" fmla="*/ 2512282 h 6858000"/>
              <a:gd name="connsiteX43" fmla="*/ 6838494 w 7228763"/>
              <a:gd name="connsiteY43" fmla="*/ 2514318 h 6858000"/>
              <a:gd name="connsiteX44" fmla="*/ 6863982 w 7228763"/>
              <a:gd name="connsiteY44" fmla="*/ 2574334 h 6858000"/>
              <a:gd name="connsiteX45" fmla="*/ 6862893 w 7228763"/>
              <a:gd name="connsiteY45" fmla="*/ 2579877 h 6858000"/>
              <a:gd name="connsiteX46" fmla="*/ 6863047 w 7228763"/>
              <a:gd name="connsiteY46" fmla="*/ 2608928 h 6858000"/>
              <a:gd name="connsiteX47" fmla="*/ 6862462 w 7228763"/>
              <a:gd name="connsiteY47" fmla="*/ 2613111 h 6858000"/>
              <a:gd name="connsiteX48" fmla="*/ 6854084 w 7228763"/>
              <a:gd name="connsiteY48" fmla="*/ 2621996 h 6858000"/>
              <a:gd name="connsiteX49" fmla="*/ 6856559 w 7228763"/>
              <a:gd name="connsiteY49" fmla="*/ 2634265 h 6858000"/>
              <a:gd name="connsiteX50" fmla="*/ 6847985 w 7228763"/>
              <a:gd name="connsiteY50" fmla="*/ 2647237 h 6858000"/>
              <a:gd name="connsiteX51" fmla="*/ 6854115 w 7228763"/>
              <a:gd name="connsiteY51" fmla="*/ 2650786 h 6858000"/>
              <a:gd name="connsiteX52" fmla="*/ 6859942 w 7228763"/>
              <a:gd name="connsiteY52" fmla="*/ 2661993 h 6858000"/>
              <a:gd name="connsiteX53" fmla="*/ 6851884 w 7228763"/>
              <a:gd name="connsiteY53" fmla="*/ 2670949 h 6858000"/>
              <a:gd name="connsiteX54" fmla="*/ 6846115 w 7228763"/>
              <a:gd name="connsiteY54" fmla="*/ 2690255 h 6858000"/>
              <a:gd name="connsiteX55" fmla="*/ 6846964 w 7228763"/>
              <a:gd name="connsiteY55" fmla="*/ 2695683 h 6858000"/>
              <a:gd name="connsiteX56" fmla="*/ 6836011 w 7228763"/>
              <a:gd name="connsiteY56" fmla="*/ 2713964 h 6858000"/>
              <a:gd name="connsiteX57" fmla="*/ 6830478 w 7228763"/>
              <a:gd name="connsiteY57" fmla="*/ 2730175 h 6858000"/>
              <a:gd name="connsiteX58" fmla="*/ 6841091 w 7228763"/>
              <a:gd name="connsiteY58" fmla="*/ 2763497 h 6858000"/>
              <a:gd name="connsiteX59" fmla="*/ 6803520 w 7228763"/>
              <a:gd name="connsiteY59" fmla="*/ 3051539 h 6858000"/>
              <a:gd name="connsiteX60" fmla="*/ 6733280 w 7228763"/>
              <a:gd name="connsiteY60" fmla="*/ 3335396 h 6858000"/>
              <a:gd name="connsiteX61" fmla="*/ 6735884 w 7228763"/>
              <a:gd name="connsiteY61" fmla="*/ 3456509 h 6858000"/>
              <a:gd name="connsiteX62" fmla="*/ 6715764 w 7228763"/>
              <a:gd name="connsiteY62" fmla="*/ 3531827 h 6858000"/>
              <a:gd name="connsiteX63" fmla="*/ 6730329 w 7228763"/>
              <a:gd name="connsiteY63" fmla="*/ 3570877 h 6858000"/>
              <a:gd name="connsiteX64" fmla="*/ 6727426 w 7228763"/>
              <a:gd name="connsiteY64" fmla="*/ 3583849 h 6858000"/>
              <a:gd name="connsiteX65" fmla="*/ 6718706 w 7228763"/>
              <a:gd name="connsiteY65" fmla="*/ 3592763 h 6858000"/>
              <a:gd name="connsiteX66" fmla="*/ 6693350 w 7228763"/>
              <a:gd name="connsiteY66" fmla="*/ 3653485 h 6858000"/>
              <a:gd name="connsiteX67" fmla="*/ 6685983 w 7228763"/>
              <a:gd name="connsiteY67" fmla="*/ 3670528 h 6858000"/>
              <a:gd name="connsiteX68" fmla="*/ 6687033 w 7228763"/>
              <a:gd name="connsiteY68" fmla="*/ 3685990 h 6858000"/>
              <a:gd name="connsiteX69" fmla="*/ 6693711 w 7228763"/>
              <a:gd name="connsiteY69" fmla="*/ 3690283 h 6858000"/>
              <a:gd name="connsiteX70" fmla="*/ 6690843 w 7228763"/>
              <a:gd name="connsiteY70" fmla="*/ 3699787 h 6858000"/>
              <a:gd name="connsiteX71" fmla="*/ 6691624 w 7228763"/>
              <a:gd name="connsiteY71" fmla="*/ 3702486 h 6858000"/>
              <a:gd name="connsiteX72" fmla="*/ 6694549 w 7228763"/>
              <a:gd name="connsiteY72" fmla="*/ 3717784 h 6858000"/>
              <a:gd name="connsiteX73" fmla="*/ 6662489 w 7228763"/>
              <a:gd name="connsiteY73" fmla="*/ 3746229 h 6858000"/>
              <a:gd name="connsiteX74" fmla="*/ 6575429 w 7228763"/>
              <a:gd name="connsiteY74" fmla="*/ 3924910 h 6858000"/>
              <a:gd name="connsiteX75" fmla="*/ 6538994 w 7228763"/>
              <a:gd name="connsiteY75" fmla="*/ 3989353 h 6858000"/>
              <a:gd name="connsiteX76" fmla="*/ 6535698 w 7228763"/>
              <a:gd name="connsiteY76" fmla="*/ 4033899 h 6858000"/>
              <a:gd name="connsiteX77" fmla="*/ 6527053 w 7228763"/>
              <a:gd name="connsiteY77" fmla="*/ 4142250 h 6858000"/>
              <a:gd name="connsiteX78" fmla="*/ 6501843 w 7228763"/>
              <a:gd name="connsiteY78" fmla="*/ 4329442 h 6858000"/>
              <a:gd name="connsiteX79" fmla="*/ 6489841 w 7228763"/>
              <a:gd name="connsiteY79" fmla="*/ 4456184 h 6858000"/>
              <a:gd name="connsiteX80" fmla="*/ 6482918 w 7228763"/>
              <a:gd name="connsiteY80" fmla="*/ 4468478 h 6858000"/>
              <a:gd name="connsiteX81" fmla="*/ 6484019 w 7228763"/>
              <a:gd name="connsiteY81" fmla="*/ 4469862 h 6858000"/>
              <a:gd name="connsiteX82" fmla="*/ 6481759 w 7228763"/>
              <a:gd name="connsiteY82" fmla="*/ 4483797 h 6858000"/>
              <a:gd name="connsiteX83" fmla="*/ 6477370 w 7228763"/>
              <a:gd name="connsiteY83" fmla="*/ 4487091 h 6858000"/>
              <a:gd name="connsiteX84" fmla="*/ 6474598 w 7228763"/>
              <a:gd name="connsiteY84" fmla="*/ 4496728 h 6858000"/>
              <a:gd name="connsiteX85" fmla="*/ 6465848 w 7228763"/>
              <a:gd name="connsiteY85" fmla="*/ 4515918 h 6858000"/>
              <a:gd name="connsiteX86" fmla="*/ 6467296 w 7228763"/>
              <a:gd name="connsiteY86" fmla="*/ 4519316 h 6858000"/>
              <a:gd name="connsiteX87" fmla="*/ 6458903 w 7228763"/>
              <a:gd name="connsiteY87" fmla="*/ 4547957 h 6858000"/>
              <a:gd name="connsiteX88" fmla="*/ 6460248 w 7228763"/>
              <a:gd name="connsiteY88" fmla="*/ 4548262 h 6858000"/>
              <a:gd name="connsiteX89" fmla="*/ 6464276 w 7228763"/>
              <a:gd name="connsiteY89" fmla="*/ 4555939 h 6858000"/>
              <a:gd name="connsiteX90" fmla="*/ 6468635 w 7228763"/>
              <a:gd name="connsiteY90" fmla="*/ 4570815 h 6858000"/>
              <a:gd name="connsiteX91" fmla="*/ 6488206 w 7228763"/>
              <a:gd name="connsiteY91" fmla="*/ 4633846 h 6858000"/>
              <a:gd name="connsiteX92" fmla="*/ 6487272 w 7228763"/>
              <a:gd name="connsiteY92" fmla="*/ 4639816 h 6858000"/>
              <a:gd name="connsiteX93" fmla="*/ 6487581 w 7228763"/>
              <a:gd name="connsiteY93" fmla="*/ 4639923 h 6858000"/>
              <a:gd name="connsiteX94" fmla="*/ 6487249 w 7228763"/>
              <a:gd name="connsiteY94" fmla="*/ 4646192 h 6858000"/>
              <a:gd name="connsiteX95" fmla="*/ 6485570 w 7228763"/>
              <a:gd name="connsiteY95" fmla="*/ 4650706 h 6858000"/>
              <a:gd name="connsiteX96" fmla="*/ 6483759 w 7228763"/>
              <a:gd name="connsiteY96" fmla="*/ 4662290 h 6858000"/>
              <a:gd name="connsiteX97" fmla="*/ 6485315 w 7228763"/>
              <a:gd name="connsiteY97" fmla="*/ 4666180 h 6858000"/>
              <a:gd name="connsiteX98" fmla="*/ 6489077 w 7228763"/>
              <a:gd name="connsiteY98" fmla="*/ 4667585 h 6858000"/>
              <a:gd name="connsiteX99" fmla="*/ 6488467 w 7228763"/>
              <a:gd name="connsiteY99" fmla="*/ 4668660 h 6858000"/>
              <a:gd name="connsiteX100" fmla="*/ 6496179 w 7228763"/>
              <a:gd name="connsiteY100" fmla="*/ 4689807 h 6858000"/>
              <a:gd name="connsiteX101" fmla="*/ 6500957 w 7228763"/>
              <a:gd name="connsiteY101" fmla="*/ 4737890 h 6858000"/>
              <a:gd name="connsiteX102" fmla="*/ 6498641 w 7228763"/>
              <a:gd name="connsiteY102" fmla="*/ 4765657 h 6858000"/>
              <a:gd name="connsiteX103" fmla="*/ 6497829 w 7228763"/>
              <a:gd name="connsiteY103" fmla="*/ 4841463 h 6858000"/>
              <a:gd name="connsiteX104" fmla="*/ 6521578 w 7228763"/>
              <a:gd name="connsiteY104" fmla="*/ 4969863 h 6858000"/>
              <a:gd name="connsiteX105" fmla="*/ 6518695 w 7228763"/>
              <a:gd name="connsiteY105" fmla="*/ 4974028 h 6858000"/>
              <a:gd name="connsiteX106" fmla="*/ 6516513 w 7228763"/>
              <a:gd name="connsiteY106" fmla="*/ 4980318 h 6858000"/>
              <a:gd name="connsiteX107" fmla="*/ 6516763 w 7228763"/>
              <a:gd name="connsiteY107" fmla="*/ 4980501 h 6858000"/>
              <a:gd name="connsiteX108" fmla="*/ 6514121 w 7228763"/>
              <a:gd name="connsiteY108" fmla="*/ 4986338 h 6858000"/>
              <a:gd name="connsiteX109" fmla="*/ 6511173 w 7228763"/>
              <a:gd name="connsiteY109" fmla="*/ 4991296 h 6858000"/>
              <a:gd name="connsiteX110" fmla="*/ 6546537 w 7228763"/>
              <a:gd name="connsiteY110" fmla="*/ 5076895 h 6858000"/>
              <a:gd name="connsiteX111" fmla="*/ 6544581 w 7228763"/>
              <a:gd name="connsiteY111" fmla="*/ 5081568 h 6858000"/>
              <a:gd name="connsiteX112" fmla="*/ 6543750 w 7228763"/>
              <a:gd name="connsiteY112" fmla="*/ 5088173 h 6858000"/>
              <a:gd name="connsiteX113" fmla="*/ 6544034 w 7228763"/>
              <a:gd name="connsiteY113" fmla="*/ 5088300 h 6858000"/>
              <a:gd name="connsiteX114" fmla="*/ 6542660 w 7228763"/>
              <a:gd name="connsiteY114" fmla="*/ 5094558 h 6858000"/>
              <a:gd name="connsiteX115" fmla="*/ 6532096 w 7228763"/>
              <a:gd name="connsiteY115" fmla="*/ 5125620 h 6858000"/>
              <a:gd name="connsiteX116" fmla="*/ 6533049 w 7228763"/>
              <a:gd name="connsiteY116" fmla="*/ 5268004 h 6858000"/>
              <a:gd name="connsiteX117" fmla="*/ 6533970 w 7228763"/>
              <a:gd name="connsiteY117" fmla="*/ 5269530 h 6858000"/>
              <a:gd name="connsiteX118" fmla="*/ 6502603 w 7228763"/>
              <a:gd name="connsiteY118" fmla="*/ 5390941 h 6858000"/>
              <a:gd name="connsiteX119" fmla="*/ 6477660 w 7228763"/>
              <a:gd name="connsiteY119" fmla="*/ 5539927 h 6858000"/>
              <a:gd name="connsiteX120" fmla="*/ 6456458 w 7228763"/>
              <a:gd name="connsiteY120" fmla="*/ 5791594 h 6858000"/>
              <a:gd name="connsiteX121" fmla="*/ 6434556 w 7228763"/>
              <a:gd name="connsiteY121" fmla="*/ 5855206 h 6858000"/>
              <a:gd name="connsiteX122" fmla="*/ 6418454 w 7228763"/>
              <a:gd name="connsiteY122" fmla="*/ 5873582 h 6858000"/>
              <a:gd name="connsiteX123" fmla="*/ 6419875 w 7228763"/>
              <a:gd name="connsiteY123" fmla="*/ 5876037 h 6858000"/>
              <a:gd name="connsiteX124" fmla="*/ 6419775 w 7228763"/>
              <a:gd name="connsiteY124" fmla="*/ 5886534 h 6858000"/>
              <a:gd name="connsiteX125" fmla="*/ 6426971 w 7228763"/>
              <a:gd name="connsiteY125" fmla="*/ 5888644 h 6858000"/>
              <a:gd name="connsiteX126" fmla="*/ 6431999 w 7228763"/>
              <a:gd name="connsiteY126" fmla="*/ 5903832 h 6858000"/>
              <a:gd name="connsiteX127" fmla="*/ 6429798 w 7228763"/>
              <a:gd name="connsiteY127" fmla="*/ 5923391 h 6858000"/>
              <a:gd name="connsiteX128" fmla="*/ 6434072 w 7228763"/>
              <a:gd name="connsiteY128" fmla="*/ 6013205 h 6858000"/>
              <a:gd name="connsiteX129" fmla="*/ 6439333 w 7228763"/>
              <a:gd name="connsiteY129" fmla="*/ 6074018 h 6858000"/>
              <a:gd name="connsiteX130" fmla="*/ 6463083 w 7228763"/>
              <a:gd name="connsiteY130" fmla="*/ 6130837 h 6858000"/>
              <a:gd name="connsiteX131" fmla="*/ 6457360 w 7228763"/>
              <a:gd name="connsiteY131" fmla="*/ 6152982 h 6858000"/>
              <a:gd name="connsiteX132" fmla="*/ 6495529 w 7228763"/>
              <a:gd name="connsiteY132" fmla="*/ 6221100 h 6858000"/>
              <a:gd name="connsiteX133" fmla="*/ 6514948 w 7228763"/>
              <a:gd name="connsiteY133" fmla="*/ 6287550 h 6858000"/>
              <a:gd name="connsiteX134" fmla="*/ 6545124 w 7228763"/>
              <a:gd name="connsiteY134" fmla="*/ 6401595 h 6858000"/>
              <a:gd name="connsiteX135" fmla="*/ 6525833 w 7228763"/>
              <a:gd name="connsiteY135" fmla="*/ 6487110 h 6858000"/>
              <a:gd name="connsiteX136" fmla="*/ 6554825 w 7228763"/>
              <a:gd name="connsiteY136" fmla="*/ 6588589 h 6858000"/>
              <a:gd name="connsiteX137" fmla="*/ 6601569 w 7228763"/>
              <a:gd name="connsiteY137" fmla="*/ 6769963 h 6858000"/>
              <a:gd name="connsiteX138" fmla="*/ 6620945 w 7228763"/>
              <a:gd name="connsiteY138" fmla="*/ 6835814 h 6858000"/>
              <a:gd name="connsiteX139" fmla="*/ 6625906 w 7228763"/>
              <a:gd name="connsiteY139" fmla="*/ 6858000 h 6858000"/>
              <a:gd name="connsiteX140" fmla="*/ 723901 w 7228763"/>
              <a:gd name="connsiteY140" fmla="*/ 6858000 h 6858000"/>
              <a:gd name="connsiteX141" fmla="*/ 501961 w 7228763"/>
              <a:gd name="connsiteY141" fmla="*/ 6858000 h 6858000"/>
              <a:gd name="connsiteX142" fmla="*/ 0 w 7228763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7228763" h="6858000">
                <a:moveTo>
                  <a:pt x="0" y="0"/>
                </a:moveTo>
                <a:lnTo>
                  <a:pt x="501961" y="0"/>
                </a:lnTo>
                <a:lnTo>
                  <a:pt x="723901" y="0"/>
                </a:lnTo>
                <a:lnTo>
                  <a:pt x="7228583" y="0"/>
                </a:lnTo>
                <a:lnTo>
                  <a:pt x="7228763" y="1"/>
                </a:lnTo>
                <a:lnTo>
                  <a:pt x="7221350" y="30700"/>
                </a:lnTo>
                <a:cubicBezTo>
                  <a:pt x="7216059" y="84364"/>
                  <a:pt x="7200969" y="241149"/>
                  <a:pt x="7199900" y="310025"/>
                </a:cubicBezTo>
                <a:cubicBezTo>
                  <a:pt x="7203643" y="367544"/>
                  <a:pt x="7214102" y="408251"/>
                  <a:pt x="7214938" y="443960"/>
                </a:cubicBezTo>
                <a:cubicBezTo>
                  <a:pt x="7210660" y="499397"/>
                  <a:pt x="7182360" y="604434"/>
                  <a:pt x="7174238" y="642659"/>
                </a:cubicBezTo>
                <a:cubicBezTo>
                  <a:pt x="7182965" y="657287"/>
                  <a:pt x="7155519" y="658191"/>
                  <a:pt x="7166213" y="673307"/>
                </a:cubicBezTo>
                <a:cubicBezTo>
                  <a:pt x="7166618" y="693769"/>
                  <a:pt x="7143764" y="797295"/>
                  <a:pt x="7128963" y="839641"/>
                </a:cubicBezTo>
                <a:cubicBezTo>
                  <a:pt x="7112293" y="887148"/>
                  <a:pt x="7075906" y="937731"/>
                  <a:pt x="7066183" y="958357"/>
                </a:cubicBezTo>
                <a:cubicBezTo>
                  <a:pt x="7056459" y="978983"/>
                  <a:pt x="7077843" y="936930"/>
                  <a:pt x="7070620" y="963398"/>
                </a:cubicBezTo>
                <a:cubicBezTo>
                  <a:pt x="7063399" y="989867"/>
                  <a:pt x="7031301" y="1087010"/>
                  <a:pt x="7022851" y="1117169"/>
                </a:cubicBezTo>
                <a:cubicBezTo>
                  <a:pt x="7039554" y="1118586"/>
                  <a:pt x="7009272" y="1135372"/>
                  <a:pt x="7019920" y="1144352"/>
                </a:cubicBezTo>
                <a:cubicBezTo>
                  <a:pt x="7029274" y="1150681"/>
                  <a:pt x="7022270" y="1157251"/>
                  <a:pt x="7021476" y="1164484"/>
                </a:cubicBezTo>
                <a:cubicBezTo>
                  <a:pt x="7028800" y="1173524"/>
                  <a:pt x="7015215" y="1205209"/>
                  <a:pt x="7005576" y="1213829"/>
                </a:cubicBezTo>
                <a:cubicBezTo>
                  <a:pt x="6972150" y="1235037"/>
                  <a:pt x="6996546" y="1277327"/>
                  <a:pt x="6970919" y="1294823"/>
                </a:cubicBezTo>
                <a:cubicBezTo>
                  <a:pt x="6967139" y="1300845"/>
                  <a:pt x="6965581" y="1306615"/>
                  <a:pt x="6965413" y="1312193"/>
                </a:cubicBezTo>
                <a:lnTo>
                  <a:pt x="6968106" y="1327626"/>
                </a:lnTo>
                <a:lnTo>
                  <a:pt x="6975202" y="1331644"/>
                </a:lnTo>
                <a:lnTo>
                  <a:pt x="6973366" y="1341276"/>
                </a:lnTo>
                <a:cubicBezTo>
                  <a:pt x="6973720" y="1342166"/>
                  <a:pt x="6974074" y="1343055"/>
                  <a:pt x="6974428" y="1343945"/>
                </a:cubicBezTo>
                <a:cubicBezTo>
                  <a:pt x="6976493" y="1349040"/>
                  <a:pt x="6978286" y="1354080"/>
                  <a:pt x="6978971" y="1359134"/>
                </a:cubicBezTo>
                <a:cubicBezTo>
                  <a:pt x="6974288" y="1373109"/>
                  <a:pt x="6958295" y="1397612"/>
                  <a:pt x="6946335" y="1427803"/>
                </a:cubicBezTo>
                <a:cubicBezTo>
                  <a:pt x="6924178" y="1460349"/>
                  <a:pt x="6924483" y="1505076"/>
                  <a:pt x="6907208" y="1540278"/>
                </a:cubicBezTo>
                <a:lnTo>
                  <a:pt x="6901698" y="1547262"/>
                </a:lnTo>
                <a:lnTo>
                  <a:pt x="6902877" y="1577056"/>
                </a:lnTo>
                <a:cubicBezTo>
                  <a:pt x="6907187" y="1582205"/>
                  <a:pt x="6908314" y="1589568"/>
                  <a:pt x="6904067" y="1595898"/>
                </a:cubicBezTo>
                <a:lnTo>
                  <a:pt x="6891817" y="1703726"/>
                </a:lnTo>
                <a:cubicBezTo>
                  <a:pt x="6890892" y="1739332"/>
                  <a:pt x="6882506" y="1754453"/>
                  <a:pt x="6898520" y="1809535"/>
                </a:cubicBezTo>
                <a:cubicBezTo>
                  <a:pt x="6919736" y="1868036"/>
                  <a:pt x="6890400" y="1952670"/>
                  <a:pt x="6897783" y="2018310"/>
                </a:cubicBezTo>
                <a:cubicBezTo>
                  <a:pt x="6868750" y="2053162"/>
                  <a:pt x="6894827" y="2034561"/>
                  <a:pt x="6887647" y="2071355"/>
                </a:cubicBezTo>
                <a:lnTo>
                  <a:pt x="6888952" y="2141166"/>
                </a:lnTo>
                <a:lnTo>
                  <a:pt x="6887101" y="2154548"/>
                </a:lnTo>
                <a:lnTo>
                  <a:pt x="6880519" y="2158153"/>
                </a:lnTo>
                <a:lnTo>
                  <a:pt x="6873389" y="2178174"/>
                </a:lnTo>
                <a:cubicBezTo>
                  <a:pt x="6871658" y="2185696"/>
                  <a:pt x="6870890" y="2193828"/>
                  <a:pt x="6871679" y="2202858"/>
                </a:cubicBezTo>
                <a:cubicBezTo>
                  <a:pt x="6884787" y="2232772"/>
                  <a:pt x="6852680" y="2283357"/>
                  <a:pt x="6870321" y="2320214"/>
                </a:cubicBezTo>
                <a:cubicBezTo>
                  <a:pt x="6868006" y="2355906"/>
                  <a:pt x="6861023" y="2394678"/>
                  <a:pt x="6857787" y="2417011"/>
                </a:cubicBezTo>
                <a:cubicBezTo>
                  <a:pt x="6846931" y="2426377"/>
                  <a:pt x="6863720" y="2456509"/>
                  <a:pt x="6850905" y="2454207"/>
                </a:cubicBezTo>
                <a:cubicBezTo>
                  <a:pt x="6856659" y="2464947"/>
                  <a:pt x="6853850" y="2476105"/>
                  <a:pt x="6848900" y="2487203"/>
                </a:cubicBezTo>
                <a:lnTo>
                  <a:pt x="6837487" y="2512282"/>
                </a:lnTo>
                <a:cubicBezTo>
                  <a:pt x="6837823" y="2512961"/>
                  <a:pt x="6838158" y="2513640"/>
                  <a:pt x="6838494" y="2514318"/>
                </a:cubicBezTo>
                <a:cubicBezTo>
                  <a:pt x="6846991" y="2534324"/>
                  <a:pt x="6855486" y="2554328"/>
                  <a:pt x="6863982" y="2574334"/>
                </a:cubicBezTo>
                <a:lnTo>
                  <a:pt x="6862893" y="2579877"/>
                </a:lnTo>
                <a:cubicBezTo>
                  <a:pt x="6862738" y="2585644"/>
                  <a:pt x="6863120" y="2603388"/>
                  <a:pt x="6863047" y="2608928"/>
                </a:cubicBezTo>
                <a:lnTo>
                  <a:pt x="6862462" y="2613111"/>
                </a:lnTo>
                <a:lnTo>
                  <a:pt x="6854084" y="2621996"/>
                </a:lnTo>
                <a:lnTo>
                  <a:pt x="6856559" y="2634265"/>
                </a:lnTo>
                <a:lnTo>
                  <a:pt x="6847985" y="2647237"/>
                </a:lnTo>
                <a:cubicBezTo>
                  <a:pt x="6850226" y="2648158"/>
                  <a:pt x="6852294" y="2649356"/>
                  <a:pt x="6854115" y="2650786"/>
                </a:cubicBezTo>
                <a:lnTo>
                  <a:pt x="6859942" y="2661993"/>
                </a:lnTo>
                <a:lnTo>
                  <a:pt x="6851884" y="2670949"/>
                </a:lnTo>
                <a:cubicBezTo>
                  <a:pt x="6864376" y="2672007"/>
                  <a:pt x="6849871" y="2681695"/>
                  <a:pt x="6846115" y="2690255"/>
                </a:cubicBezTo>
                <a:lnTo>
                  <a:pt x="6846964" y="2695683"/>
                </a:lnTo>
                <a:lnTo>
                  <a:pt x="6836011" y="2713964"/>
                </a:lnTo>
                <a:lnTo>
                  <a:pt x="6830478" y="2730175"/>
                </a:lnTo>
                <a:lnTo>
                  <a:pt x="6841091" y="2763497"/>
                </a:lnTo>
                <a:lnTo>
                  <a:pt x="6803520" y="3051539"/>
                </a:lnTo>
                <a:cubicBezTo>
                  <a:pt x="6790420" y="3165645"/>
                  <a:pt x="6749912" y="3216611"/>
                  <a:pt x="6733280" y="3335396"/>
                </a:cubicBezTo>
                <a:lnTo>
                  <a:pt x="6735884" y="3456509"/>
                </a:lnTo>
                <a:lnTo>
                  <a:pt x="6715764" y="3531827"/>
                </a:lnTo>
                <a:lnTo>
                  <a:pt x="6730329" y="3570877"/>
                </a:lnTo>
                <a:lnTo>
                  <a:pt x="6727426" y="3583849"/>
                </a:lnTo>
                <a:lnTo>
                  <a:pt x="6718706" y="3592763"/>
                </a:lnTo>
                <a:cubicBezTo>
                  <a:pt x="6707946" y="3613948"/>
                  <a:pt x="6713985" y="3641245"/>
                  <a:pt x="6693350" y="3653485"/>
                </a:cubicBezTo>
                <a:cubicBezTo>
                  <a:pt x="6688922" y="3659316"/>
                  <a:pt x="6686748" y="3664985"/>
                  <a:pt x="6685983" y="3670528"/>
                </a:cubicBezTo>
                <a:lnTo>
                  <a:pt x="6687033" y="3685990"/>
                </a:lnTo>
                <a:lnTo>
                  <a:pt x="6693711" y="3690283"/>
                </a:lnTo>
                <a:lnTo>
                  <a:pt x="6690843" y="3699787"/>
                </a:lnTo>
                <a:cubicBezTo>
                  <a:pt x="6691104" y="3700686"/>
                  <a:pt x="6691364" y="3701586"/>
                  <a:pt x="6691624" y="3702486"/>
                </a:cubicBezTo>
                <a:cubicBezTo>
                  <a:pt x="6693145" y="3707637"/>
                  <a:pt x="6694400" y="3712728"/>
                  <a:pt x="6694549" y="3717784"/>
                </a:cubicBezTo>
                <a:cubicBezTo>
                  <a:pt x="6659304" y="3711701"/>
                  <a:pt x="6689997" y="3759789"/>
                  <a:pt x="6662489" y="3746229"/>
                </a:cubicBezTo>
                <a:cubicBezTo>
                  <a:pt x="6642637" y="3780750"/>
                  <a:pt x="6605132" y="3867558"/>
                  <a:pt x="6575429" y="3924910"/>
                </a:cubicBezTo>
                <a:lnTo>
                  <a:pt x="6538994" y="3989353"/>
                </a:lnTo>
                <a:lnTo>
                  <a:pt x="6535698" y="4033899"/>
                </a:lnTo>
                <a:cubicBezTo>
                  <a:pt x="6533175" y="4070470"/>
                  <a:pt x="6530536" y="4110146"/>
                  <a:pt x="6527053" y="4142250"/>
                </a:cubicBezTo>
                <a:cubicBezTo>
                  <a:pt x="6519001" y="4200007"/>
                  <a:pt x="6506061" y="4278998"/>
                  <a:pt x="6501843" y="4329442"/>
                </a:cubicBezTo>
                <a:cubicBezTo>
                  <a:pt x="6495642" y="4381764"/>
                  <a:pt x="6492993" y="4433012"/>
                  <a:pt x="6489841" y="4456184"/>
                </a:cubicBezTo>
                <a:lnTo>
                  <a:pt x="6482918" y="4468478"/>
                </a:lnTo>
                <a:lnTo>
                  <a:pt x="6484019" y="4469862"/>
                </a:lnTo>
                <a:cubicBezTo>
                  <a:pt x="6485835" y="4476321"/>
                  <a:pt x="6484493" y="4480555"/>
                  <a:pt x="6481759" y="4483797"/>
                </a:cubicBezTo>
                <a:lnTo>
                  <a:pt x="6477370" y="4487091"/>
                </a:lnTo>
                <a:lnTo>
                  <a:pt x="6474598" y="4496728"/>
                </a:lnTo>
                <a:lnTo>
                  <a:pt x="6465848" y="4515918"/>
                </a:lnTo>
                <a:cubicBezTo>
                  <a:pt x="6466332" y="4517049"/>
                  <a:pt x="6466814" y="4518182"/>
                  <a:pt x="6467296" y="4519316"/>
                </a:cubicBezTo>
                <a:lnTo>
                  <a:pt x="6458903" y="4547957"/>
                </a:lnTo>
                <a:lnTo>
                  <a:pt x="6460248" y="4548262"/>
                </a:lnTo>
                <a:cubicBezTo>
                  <a:pt x="6463078" y="4549595"/>
                  <a:pt x="6464808" y="4551811"/>
                  <a:pt x="6464276" y="4555939"/>
                </a:cubicBezTo>
                <a:cubicBezTo>
                  <a:pt x="6486531" y="4548276"/>
                  <a:pt x="6472165" y="4557977"/>
                  <a:pt x="6468635" y="4570815"/>
                </a:cubicBezTo>
                <a:cubicBezTo>
                  <a:pt x="6472622" y="4583801"/>
                  <a:pt x="6485098" y="4622347"/>
                  <a:pt x="6488206" y="4633846"/>
                </a:cubicBezTo>
                <a:lnTo>
                  <a:pt x="6487272" y="4639816"/>
                </a:lnTo>
                <a:lnTo>
                  <a:pt x="6487581" y="4639923"/>
                </a:lnTo>
                <a:cubicBezTo>
                  <a:pt x="6488082" y="4641190"/>
                  <a:pt x="6488037" y="4643141"/>
                  <a:pt x="6487249" y="4646192"/>
                </a:cubicBezTo>
                <a:lnTo>
                  <a:pt x="6485570" y="4650706"/>
                </a:lnTo>
                <a:lnTo>
                  <a:pt x="6483759" y="4662290"/>
                </a:lnTo>
                <a:cubicBezTo>
                  <a:pt x="6484278" y="4663587"/>
                  <a:pt x="6484797" y="4664883"/>
                  <a:pt x="6485315" y="4666180"/>
                </a:cubicBezTo>
                <a:lnTo>
                  <a:pt x="6489077" y="4667585"/>
                </a:lnTo>
                <a:lnTo>
                  <a:pt x="6488467" y="4668660"/>
                </a:lnTo>
                <a:cubicBezTo>
                  <a:pt x="6480300" y="4676831"/>
                  <a:pt x="6469898" y="4679345"/>
                  <a:pt x="6496179" y="4689807"/>
                </a:cubicBezTo>
                <a:cubicBezTo>
                  <a:pt x="6482141" y="4708535"/>
                  <a:pt x="6498545" y="4712235"/>
                  <a:pt x="6500957" y="4737890"/>
                </a:cubicBezTo>
                <a:cubicBezTo>
                  <a:pt x="6488706" y="4748600"/>
                  <a:pt x="6491350" y="4757223"/>
                  <a:pt x="6498641" y="4765657"/>
                </a:cubicBezTo>
                <a:cubicBezTo>
                  <a:pt x="6490164" y="4790618"/>
                  <a:pt x="6498852" y="4813399"/>
                  <a:pt x="6497829" y="4841463"/>
                </a:cubicBezTo>
                <a:lnTo>
                  <a:pt x="6521578" y="4969863"/>
                </a:lnTo>
                <a:lnTo>
                  <a:pt x="6518695" y="4974028"/>
                </a:lnTo>
                <a:cubicBezTo>
                  <a:pt x="6517064" y="4976933"/>
                  <a:pt x="6516439" y="4978909"/>
                  <a:pt x="6516513" y="4980318"/>
                </a:cubicBezTo>
                <a:lnTo>
                  <a:pt x="6516763" y="4980501"/>
                </a:lnTo>
                <a:lnTo>
                  <a:pt x="6514121" y="4986338"/>
                </a:lnTo>
                <a:lnTo>
                  <a:pt x="6511173" y="4991296"/>
                </a:lnTo>
                <a:cubicBezTo>
                  <a:pt x="6522961" y="5019829"/>
                  <a:pt x="6534748" y="5048361"/>
                  <a:pt x="6546537" y="5076895"/>
                </a:cubicBezTo>
                <a:lnTo>
                  <a:pt x="6544581" y="5081568"/>
                </a:lnTo>
                <a:cubicBezTo>
                  <a:pt x="6543589" y="5084748"/>
                  <a:pt x="6543387" y="5086810"/>
                  <a:pt x="6543750" y="5088173"/>
                </a:cubicBezTo>
                <a:lnTo>
                  <a:pt x="6544034" y="5088300"/>
                </a:lnTo>
                <a:lnTo>
                  <a:pt x="6542660" y="5094558"/>
                </a:lnTo>
                <a:cubicBezTo>
                  <a:pt x="6539647" y="5105196"/>
                  <a:pt x="6536055" y="5115626"/>
                  <a:pt x="6532096" y="5125620"/>
                </a:cubicBezTo>
                <a:cubicBezTo>
                  <a:pt x="6530494" y="5154527"/>
                  <a:pt x="6532737" y="5244020"/>
                  <a:pt x="6533049" y="5268004"/>
                </a:cubicBezTo>
                <a:cubicBezTo>
                  <a:pt x="6533356" y="5268513"/>
                  <a:pt x="6533664" y="5269021"/>
                  <a:pt x="6533970" y="5269530"/>
                </a:cubicBezTo>
                <a:lnTo>
                  <a:pt x="6502603" y="5390941"/>
                </a:lnTo>
                <a:cubicBezTo>
                  <a:pt x="6487576" y="5438194"/>
                  <a:pt x="6471524" y="5465286"/>
                  <a:pt x="6477660" y="5539927"/>
                </a:cubicBezTo>
                <a:cubicBezTo>
                  <a:pt x="6469926" y="5610775"/>
                  <a:pt x="6461800" y="5740573"/>
                  <a:pt x="6456458" y="5791594"/>
                </a:cubicBezTo>
                <a:cubicBezTo>
                  <a:pt x="6427890" y="5787060"/>
                  <a:pt x="6468179" y="5849672"/>
                  <a:pt x="6434556" y="5855206"/>
                </a:cubicBezTo>
                <a:cubicBezTo>
                  <a:pt x="6436026" y="5860240"/>
                  <a:pt x="6415712" y="5868910"/>
                  <a:pt x="6418454" y="5873582"/>
                </a:cubicBezTo>
                <a:cubicBezTo>
                  <a:pt x="6418927" y="5874401"/>
                  <a:pt x="6419401" y="5875218"/>
                  <a:pt x="6419875" y="5876037"/>
                </a:cubicBezTo>
                <a:lnTo>
                  <a:pt x="6419775" y="5886534"/>
                </a:lnTo>
                <a:lnTo>
                  <a:pt x="6426971" y="5888644"/>
                </a:lnTo>
                <a:cubicBezTo>
                  <a:pt x="6428647" y="5893707"/>
                  <a:pt x="6430322" y="5898769"/>
                  <a:pt x="6431999" y="5903832"/>
                </a:cubicBezTo>
                <a:cubicBezTo>
                  <a:pt x="6432764" y="5909651"/>
                  <a:pt x="6432285" y="5916068"/>
                  <a:pt x="6429798" y="5923391"/>
                </a:cubicBezTo>
                <a:cubicBezTo>
                  <a:pt x="6409104" y="5948880"/>
                  <a:pt x="6461339" y="5981626"/>
                  <a:pt x="6434072" y="6013205"/>
                </a:cubicBezTo>
                <a:cubicBezTo>
                  <a:pt x="6426624" y="6024901"/>
                  <a:pt x="6431095" y="6066777"/>
                  <a:pt x="6439333" y="6074018"/>
                </a:cubicBezTo>
                <a:cubicBezTo>
                  <a:pt x="6439795" y="6081731"/>
                  <a:pt x="6453428" y="6126985"/>
                  <a:pt x="6463083" y="6130837"/>
                </a:cubicBezTo>
                <a:cubicBezTo>
                  <a:pt x="6474368" y="6137057"/>
                  <a:pt x="6441750" y="6156330"/>
                  <a:pt x="6457360" y="6152982"/>
                </a:cubicBezTo>
                <a:cubicBezTo>
                  <a:pt x="6454563" y="6186619"/>
                  <a:pt x="6497804" y="6191636"/>
                  <a:pt x="6495529" y="6221100"/>
                </a:cubicBezTo>
                <a:cubicBezTo>
                  <a:pt x="6497396" y="6222126"/>
                  <a:pt x="6506682" y="6257468"/>
                  <a:pt x="6514948" y="6287550"/>
                </a:cubicBezTo>
                <a:cubicBezTo>
                  <a:pt x="6523215" y="6317632"/>
                  <a:pt x="6556102" y="6391312"/>
                  <a:pt x="6545124" y="6401595"/>
                </a:cubicBezTo>
                <a:cubicBezTo>
                  <a:pt x="6546214" y="6423902"/>
                  <a:pt x="6525024" y="6432919"/>
                  <a:pt x="6525833" y="6487110"/>
                </a:cubicBezTo>
                <a:cubicBezTo>
                  <a:pt x="6547115" y="6574474"/>
                  <a:pt x="6547900" y="6553611"/>
                  <a:pt x="6554825" y="6588589"/>
                </a:cubicBezTo>
                <a:cubicBezTo>
                  <a:pt x="6583783" y="6637976"/>
                  <a:pt x="6536155" y="6687723"/>
                  <a:pt x="6601569" y="6769963"/>
                </a:cubicBezTo>
                <a:cubicBezTo>
                  <a:pt x="6623036" y="6819284"/>
                  <a:pt x="6607516" y="6817955"/>
                  <a:pt x="6620945" y="6835814"/>
                </a:cubicBezTo>
                <a:lnTo>
                  <a:pt x="6625906" y="6858000"/>
                </a:lnTo>
                <a:lnTo>
                  <a:pt x="723901" y="6858000"/>
                </a:lnTo>
                <a:lnTo>
                  <a:pt x="50196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09444-96A0-4EBD-3956-E991A41B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0"/>
            <a:ext cx="5562706" cy="14262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/>
              <a:t>A statistical overview of the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66C58-4F77-A4EF-FF77-E16968513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9041" y="693311"/>
            <a:ext cx="5216426" cy="1257171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400" dirty="0"/>
              <a:t>Calculating the mean, standard deviation and interquartile of all the features.</a:t>
            </a:r>
          </a:p>
          <a:p>
            <a:pPr algn="just"/>
            <a:endParaRPr lang="en-US" sz="2400" dirty="0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50387AE-4A46-9793-E218-B5A1D853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21647" y="3220334"/>
            <a:ext cx="8148705" cy="29443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FD0199-A526-F784-6FD6-5DC3DCF2342A}"/>
              </a:ext>
            </a:extLst>
          </p:cNvPr>
          <p:cNvCxnSpPr/>
          <p:nvPr/>
        </p:nvCxnSpPr>
        <p:spPr>
          <a:xfrm>
            <a:off x="6096000" y="200025"/>
            <a:ext cx="0" cy="21145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1905-1C58-50AF-B3A6-4FA4A497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57199"/>
            <a:ext cx="10687050" cy="13144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Understanding the Distribution of the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394DF-BD8C-D350-E435-AE84FD5F9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5058" y="2831909"/>
            <a:ext cx="4170355" cy="4026091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Male and Female suffering from Heart diseases according to age.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We can see that people above age 60 suffered most from heart diseases.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494A8-77A6-B736-FFC3-F93D3E06E5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6096000" y="2517775"/>
            <a:ext cx="4889500" cy="3365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D6BBC9-30CD-53C8-3354-882771718531}"/>
              </a:ext>
            </a:extLst>
          </p:cNvPr>
          <p:cNvCxnSpPr/>
          <p:nvPr/>
        </p:nvCxnSpPr>
        <p:spPr>
          <a:xfrm>
            <a:off x="1628777" y="4243388"/>
            <a:ext cx="290036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5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CE8BBC4-555B-4EEA-8B5C-5B44656F9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4704DC3-DE99-4AC8-9945-00EF66E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1447" y="0"/>
            <a:ext cx="6200553" cy="6858000"/>
          </a:xfrm>
          <a:custGeom>
            <a:avLst/>
            <a:gdLst>
              <a:gd name="connsiteX0" fmla="*/ 509785 w 6292079"/>
              <a:gd name="connsiteY0" fmla="*/ 0 h 6858000"/>
              <a:gd name="connsiteX1" fmla="*/ 4089208 w 6292079"/>
              <a:gd name="connsiteY1" fmla="*/ 0 h 6858000"/>
              <a:gd name="connsiteX2" fmla="*/ 4500513 w 6292079"/>
              <a:gd name="connsiteY2" fmla="*/ 0 h 6858000"/>
              <a:gd name="connsiteX3" fmla="*/ 4642260 w 6292079"/>
              <a:gd name="connsiteY3" fmla="*/ 0 h 6858000"/>
              <a:gd name="connsiteX4" fmla="*/ 6127274 w 6292079"/>
              <a:gd name="connsiteY4" fmla="*/ 0 h 6858000"/>
              <a:gd name="connsiteX5" fmla="*/ 6292079 w 6292079"/>
              <a:gd name="connsiteY5" fmla="*/ 0 h 6858000"/>
              <a:gd name="connsiteX6" fmla="*/ 6292079 w 6292079"/>
              <a:gd name="connsiteY6" fmla="*/ 6858000 h 6858000"/>
              <a:gd name="connsiteX7" fmla="*/ 6127274 w 6292079"/>
              <a:gd name="connsiteY7" fmla="*/ 6858000 h 6858000"/>
              <a:gd name="connsiteX8" fmla="*/ 4642260 w 6292079"/>
              <a:gd name="connsiteY8" fmla="*/ 6858000 h 6858000"/>
              <a:gd name="connsiteX9" fmla="*/ 4500513 w 6292079"/>
              <a:gd name="connsiteY9" fmla="*/ 6858000 h 6858000"/>
              <a:gd name="connsiteX10" fmla="*/ 4089208 w 6292079"/>
              <a:gd name="connsiteY10" fmla="*/ 6858000 h 6858000"/>
              <a:gd name="connsiteX11" fmla="*/ 435967 w 6292079"/>
              <a:gd name="connsiteY11" fmla="*/ 6858000 h 6858000"/>
              <a:gd name="connsiteX12" fmla="*/ 439099 w 6292079"/>
              <a:gd name="connsiteY12" fmla="*/ 6835478 h 6858000"/>
              <a:gd name="connsiteX13" fmla="*/ 443695 w 6292079"/>
              <a:gd name="connsiteY13" fmla="*/ 6725985 h 6858000"/>
              <a:gd name="connsiteX14" fmla="*/ 428041 w 6292079"/>
              <a:gd name="connsiteY14" fmla="*/ 6661430 h 6858000"/>
              <a:gd name="connsiteX15" fmla="*/ 376884 w 6292079"/>
              <a:gd name="connsiteY15" fmla="*/ 6504597 h 6858000"/>
              <a:gd name="connsiteX16" fmla="*/ 269239 w 6292079"/>
              <a:gd name="connsiteY16" fmla="*/ 6290076 h 6858000"/>
              <a:gd name="connsiteX17" fmla="*/ 219811 w 6292079"/>
              <a:gd name="connsiteY17" fmla="*/ 6127001 h 6858000"/>
              <a:gd name="connsiteX18" fmla="*/ 205094 w 6292079"/>
              <a:gd name="connsiteY18" fmla="*/ 6073766 h 6858000"/>
              <a:gd name="connsiteX19" fmla="*/ 150183 w 6292079"/>
              <a:gd name="connsiteY19" fmla="*/ 6014538 h 6858000"/>
              <a:gd name="connsiteX20" fmla="*/ 117093 w 6292079"/>
              <a:gd name="connsiteY20" fmla="*/ 5729681 h 6858000"/>
              <a:gd name="connsiteX21" fmla="*/ 46363 w 6292079"/>
              <a:gd name="connsiteY21" fmla="*/ 5613732 h 6858000"/>
              <a:gd name="connsiteX22" fmla="*/ 29717 w 6292079"/>
              <a:gd name="connsiteY22" fmla="*/ 5572630 h 6858000"/>
              <a:gd name="connsiteX23" fmla="*/ 32614 w 6292079"/>
              <a:gd name="connsiteY23" fmla="*/ 5564839 h 6858000"/>
              <a:gd name="connsiteX24" fmla="*/ 34209 w 6292079"/>
              <a:gd name="connsiteY24" fmla="*/ 5564057 h 6858000"/>
              <a:gd name="connsiteX25" fmla="*/ 17311 w 6292079"/>
              <a:gd name="connsiteY25" fmla="*/ 5442591 h 6858000"/>
              <a:gd name="connsiteX26" fmla="*/ 16750 w 6292079"/>
              <a:gd name="connsiteY26" fmla="*/ 5415829 h 6858000"/>
              <a:gd name="connsiteX27" fmla="*/ 18217 w 6292079"/>
              <a:gd name="connsiteY27" fmla="*/ 5412980 h 6858000"/>
              <a:gd name="connsiteX28" fmla="*/ 12055 w 6292079"/>
              <a:gd name="connsiteY28" fmla="*/ 5390064 h 6858000"/>
              <a:gd name="connsiteX29" fmla="*/ 0 w 6292079"/>
              <a:gd name="connsiteY29" fmla="*/ 5369830 h 6858000"/>
              <a:gd name="connsiteX30" fmla="*/ 32211 w 6292079"/>
              <a:gd name="connsiteY30" fmla="*/ 5145466 h 6858000"/>
              <a:gd name="connsiteX31" fmla="*/ 40891 w 6292079"/>
              <a:gd name="connsiteY31" fmla="*/ 4778922 h 6858000"/>
              <a:gd name="connsiteX32" fmla="*/ 16777 w 6292079"/>
              <a:gd name="connsiteY32" fmla="*/ 4554239 h 6858000"/>
              <a:gd name="connsiteX33" fmla="*/ 25115 w 6292079"/>
              <a:gd name="connsiteY33" fmla="*/ 4402702 h 6858000"/>
              <a:gd name="connsiteX34" fmla="*/ 8134 w 6292079"/>
              <a:gd name="connsiteY34" fmla="*/ 4331397 h 6858000"/>
              <a:gd name="connsiteX35" fmla="*/ 21852 w 6292079"/>
              <a:gd name="connsiteY35" fmla="*/ 4299998 h 6858000"/>
              <a:gd name="connsiteX36" fmla="*/ 24178 w 6292079"/>
              <a:gd name="connsiteY36" fmla="*/ 4280659 h 6858000"/>
              <a:gd name="connsiteX37" fmla="*/ 33357 w 6292079"/>
              <a:gd name="connsiteY37" fmla="*/ 4276475 h 6858000"/>
              <a:gd name="connsiteX38" fmla="*/ 42965 w 6292079"/>
              <a:gd name="connsiteY38" fmla="*/ 4248279 h 6858000"/>
              <a:gd name="connsiteX39" fmla="*/ 44865 w 6292079"/>
              <a:gd name="connsiteY39" fmla="*/ 4212329 h 6858000"/>
              <a:gd name="connsiteX40" fmla="*/ 44366 w 6292079"/>
              <a:gd name="connsiteY40" fmla="*/ 4040266 h 6858000"/>
              <a:gd name="connsiteX41" fmla="*/ 49504 w 6292079"/>
              <a:gd name="connsiteY41" fmla="*/ 3938016 h 6858000"/>
              <a:gd name="connsiteX42" fmla="*/ 59997 w 6292079"/>
              <a:gd name="connsiteY42" fmla="*/ 3900263 h 6858000"/>
              <a:gd name="connsiteX43" fmla="*/ 68907 w 6292079"/>
              <a:gd name="connsiteY43" fmla="*/ 3846813 h 6858000"/>
              <a:gd name="connsiteX44" fmla="*/ 75836 w 6292079"/>
              <a:gd name="connsiteY44" fmla="*/ 3715292 h 6858000"/>
              <a:gd name="connsiteX45" fmla="*/ 86775 w 6292079"/>
              <a:gd name="connsiteY45" fmla="*/ 3529044 h 6858000"/>
              <a:gd name="connsiteX46" fmla="*/ 93628 w 6292079"/>
              <a:gd name="connsiteY46" fmla="*/ 3521593 h 6858000"/>
              <a:gd name="connsiteX47" fmla="*/ 95551 w 6292079"/>
              <a:gd name="connsiteY47" fmla="*/ 3456775 h 6858000"/>
              <a:gd name="connsiteX48" fmla="*/ 58296 w 6292079"/>
              <a:gd name="connsiteY48" fmla="*/ 3224475 h 6858000"/>
              <a:gd name="connsiteX49" fmla="*/ 63270 w 6292079"/>
              <a:gd name="connsiteY49" fmla="*/ 3097947 h 6858000"/>
              <a:gd name="connsiteX50" fmla="*/ 72130 w 6292079"/>
              <a:gd name="connsiteY50" fmla="*/ 3053885 h 6858000"/>
              <a:gd name="connsiteX51" fmla="*/ 86532 w 6292079"/>
              <a:gd name="connsiteY51" fmla="*/ 2980007 h 6858000"/>
              <a:gd name="connsiteX52" fmla="*/ 111003 w 6292079"/>
              <a:gd name="connsiteY52" fmla="*/ 2914025 h 6858000"/>
              <a:gd name="connsiteX53" fmla="*/ 98482 w 6292079"/>
              <a:gd name="connsiteY53" fmla="*/ 2847042 h 6858000"/>
              <a:gd name="connsiteX54" fmla="*/ 97880 w 6292079"/>
              <a:gd name="connsiteY54" fmla="*/ 2789385 h 6858000"/>
              <a:gd name="connsiteX55" fmla="*/ 104654 w 6292079"/>
              <a:gd name="connsiteY55" fmla="*/ 2785130 h 6858000"/>
              <a:gd name="connsiteX56" fmla="*/ 105266 w 6292079"/>
              <a:gd name="connsiteY56" fmla="*/ 2777753 h 6858000"/>
              <a:gd name="connsiteX57" fmla="*/ 167835 w 6292079"/>
              <a:gd name="connsiteY57" fmla="*/ 2669363 h 6858000"/>
              <a:gd name="connsiteX58" fmla="*/ 202206 w 6292079"/>
              <a:gd name="connsiteY58" fmla="*/ 2562841 h 6858000"/>
              <a:gd name="connsiteX59" fmla="*/ 213902 w 6292079"/>
              <a:gd name="connsiteY59" fmla="*/ 2508449 h 6858000"/>
              <a:gd name="connsiteX60" fmla="*/ 233809 w 6292079"/>
              <a:gd name="connsiteY60" fmla="*/ 2449158 h 6858000"/>
              <a:gd name="connsiteX61" fmla="*/ 237400 w 6292079"/>
              <a:gd name="connsiteY61" fmla="*/ 2386081 h 6858000"/>
              <a:gd name="connsiteX62" fmla="*/ 235660 w 6292079"/>
              <a:gd name="connsiteY62" fmla="*/ 2226872 h 6858000"/>
              <a:gd name="connsiteX63" fmla="*/ 250116 w 6292079"/>
              <a:gd name="connsiteY63" fmla="*/ 2186312 h 6858000"/>
              <a:gd name="connsiteX64" fmla="*/ 285163 w 6292079"/>
              <a:gd name="connsiteY64" fmla="*/ 2054201 h 6858000"/>
              <a:gd name="connsiteX65" fmla="*/ 297869 w 6292079"/>
              <a:gd name="connsiteY65" fmla="*/ 2009411 h 6858000"/>
              <a:gd name="connsiteX66" fmla="*/ 339406 w 6292079"/>
              <a:gd name="connsiteY66" fmla="*/ 1985345 h 6858000"/>
              <a:gd name="connsiteX67" fmla="*/ 380873 w 6292079"/>
              <a:gd name="connsiteY67" fmla="*/ 1908912 h 6858000"/>
              <a:gd name="connsiteX68" fmla="*/ 399636 w 6292079"/>
              <a:gd name="connsiteY68" fmla="*/ 1815242 h 6858000"/>
              <a:gd name="connsiteX69" fmla="*/ 374372 w 6292079"/>
              <a:gd name="connsiteY69" fmla="*/ 1616165 h 6858000"/>
              <a:gd name="connsiteX70" fmla="*/ 392730 w 6292079"/>
              <a:gd name="connsiteY70" fmla="*/ 1566131 h 6858000"/>
              <a:gd name="connsiteX71" fmla="*/ 372639 w 6292079"/>
              <a:gd name="connsiteY71" fmla="*/ 1478507 h 6858000"/>
              <a:gd name="connsiteX72" fmla="*/ 401555 w 6292079"/>
              <a:gd name="connsiteY72" fmla="*/ 1428806 h 6858000"/>
              <a:gd name="connsiteX73" fmla="*/ 410243 w 6292079"/>
              <a:gd name="connsiteY73" fmla="*/ 1415134 h 6858000"/>
              <a:gd name="connsiteX74" fmla="*/ 411524 w 6292079"/>
              <a:gd name="connsiteY74" fmla="*/ 1406469 h 6858000"/>
              <a:gd name="connsiteX75" fmla="*/ 408887 w 6292079"/>
              <a:gd name="connsiteY75" fmla="*/ 1392331 h 6858000"/>
              <a:gd name="connsiteX76" fmla="*/ 414309 w 6292079"/>
              <a:gd name="connsiteY76" fmla="*/ 1387628 h 6858000"/>
              <a:gd name="connsiteX77" fmla="*/ 415362 w 6292079"/>
              <a:gd name="connsiteY77" fmla="*/ 1380497 h 6858000"/>
              <a:gd name="connsiteX78" fmla="*/ 421850 w 6292079"/>
              <a:gd name="connsiteY78" fmla="*/ 1331725 h 6858000"/>
              <a:gd name="connsiteX79" fmla="*/ 417310 w 6292079"/>
              <a:gd name="connsiteY79" fmla="*/ 1256042 h 6858000"/>
              <a:gd name="connsiteX80" fmla="*/ 415023 w 6292079"/>
              <a:gd name="connsiteY80" fmla="*/ 1150134 h 6858000"/>
              <a:gd name="connsiteX81" fmla="*/ 406174 w 6292079"/>
              <a:gd name="connsiteY81" fmla="*/ 1005645 h 6858000"/>
              <a:gd name="connsiteX82" fmla="*/ 431864 w 6292079"/>
              <a:gd name="connsiteY82" fmla="*/ 899691 h 6858000"/>
              <a:gd name="connsiteX83" fmla="*/ 462617 w 6292079"/>
              <a:gd name="connsiteY83" fmla="*/ 689088 h 6858000"/>
              <a:gd name="connsiteX84" fmla="*/ 510810 w 6292079"/>
              <a:gd name="connsiteY84" fmla="*/ 526328 h 6858000"/>
              <a:gd name="connsiteX85" fmla="*/ 542477 w 6292079"/>
              <a:gd name="connsiteY85" fmla="*/ 433873 h 6858000"/>
              <a:gd name="connsiteX86" fmla="*/ 549936 w 6292079"/>
              <a:gd name="connsiteY86" fmla="*/ 301688 h 6858000"/>
              <a:gd name="connsiteX87" fmla="*/ 554757 w 6292079"/>
              <a:gd name="connsiteY87" fmla="*/ 279945 h 6858000"/>
              <a:gd name="connsiteX88" fmla="*/ 550124 w 6292079"/>
              <a:gd name="connsiteY88" fmla="*/ 248508 h 6858000"/>
              <a:gd name="connsiteX89" fmla="*/ 530424 w 6292079"/>
              <a:gd name="connsiteY89" fmla="*/ 122373 h 6858000"/>
              <a:gd name="connsiteX90" fmla="*/ 504802 w 6292079"/>
              <a:gd name="connsiteY90" fmla="*/ 218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292079" h="6858000">
                <a:moveTo>
                  <a:pt x="509785" y="0"/>
                </a:moveTo>
                <a:lnTo>
                  <a:pt x="4089208" y="0"/>
                </a:lnTo>
                <a:lnTo>
                  <a:pt x="4500513" y="0"/>
                </a:lnTo>
                <a:lnTo>
                  <a:pt x="4642260" y="0"/>
                </a:lnTo>
                <a:lnTo>
                  <a:pt x="6127274" y="0"/>
                </a:lnTo>
                <a:lnTo>
                  <a:pt x="6292079" y="0"/>
                </a:lnTo>
                <a:lnTo>
                  <a:pt x="6292079" y="6858000"/>
                </a:lnTo>
                <a:lnTo>
                  <a:pt x="6127274" y="6858000"/>
                </a:lnTo>
                <a:lnTo>
                  <a:pt x="4642260" y="6858000"/>
                </a:lnTo>
                <a:lnTo>
                  <a:pt x="4500513" y="6858000"/>
                </a:lnTo>
                <a:lnTo>
                  <a:pt x="4089208" y="6858000"/>
                </a:lnTo>
                <a:lnTo>
                  <a:pt x="435967" y="6858000"/>
                </a:lnTo>
                <a:lnTo>
                  <a:pt x="439099" y="6835478"/>
                </a:lnTo>
                <a:cubicBezTo>
                  <a:pt x="443053" y="6807961"/>
                  <a:pt x="446597" y="6775838"/>
                  <a:pt x="443695" y="6725985"/>
                </a:cubicBezTo>
                <a:cubicBezTo>
                  <a:pt x="406361" y="6709462"/>
                  <a:pt x="444551" y="6685701"/>
                  <a:pt x="428041" y="6661430"/>
                </a:cubicBezTo>
                <a:cubicBezTo>
                  <a:pt x="415709" y="6603739"/>
                  <a:pt x="402107" y="6561674"/>
                  <a:pt x="376884" y="6504597"/>
                </a:cubicBezTo>
                <a:cubicBezTo>
                  <a:pt x="304684" y="6477597"/>
                  <a:pt x="338577" y="6353549"/>
                  <a:pt x="269239" y="6290076"/>
                </a:cubicBezTo>
                <a:cubicBezTo>
                  <a:pt x="241348" y="6225029"/>
                  <a:pt x="266460" y="6201087"/>
                  <a:pt x="219811" y="6127001"/>
                </a:cubicBezTo>
                <a:cubicBezTo>
                  <a:pt x="241964" y="6106503"/>
                  <a:pt x="210775" y="6088480"/>
                  <a:pt x="205094" y="6073766"/>
                </a:cubicBezTo>
                <a:cubicBezTo>
                  <a:pt x="195202" y="6057134"/>
                  <a:pt x="163788" y="6050649"/>
                  <a:pt x="150183" y="6014538"/>
                </a:cubicBezTo>
                <a:cubicBezTo>
                  <a:pt x="131236" y="5955076"/>
                  <a:pt x="160082" y="5847195"/>
                  <a:pt x="117093" y="5729681"/>
                </a:cubicBezTo>
                <a:cubicBezTo>
                  <a:pt x="106713" y="5695413"/>
                  <a:pt x="63130" y="5649897"/>
                  <a:pt x="46363" y="5613732"/>
                </a:cubicBezTo>
                <a:lnTo>
                  <a:pt x="29717" y="5572630"/>
                </a:lnTo>
                <a:lnTo>
                  <a:pt x="32614" y="5564839"/>
                </a:lnTo>
                <a:lnTo>
                  <a:pt x="34209" y="5564057"/>
                </a:lnTo>
                <a:lnTo>
                  <a:pt x="17311" y="5442591"/>
                </a:lnTo>
                <a:cubicBezTo>
                  <a:pt x="14639" y="5436675"/>
                  <a:pt x="13713" y="5428633"/>
                  <a:pt x="16750" y="5415829"/>
                </a:cubicBezTo>
                <a:lnTo>
                  <a:pt x="18217" y="5412980"/>
                </a:lnTo>
                <a:lnTo>
                  <a:pt x="12055" y="5390064"/>
                </a:lnTo>
                <a:cubicBezTo>
                  <a:pt x="9079" y="5382538"/>
                  <a:pt x="5182" y="5375682"/>
                  <a:pt x="0" y="5369830"/>
                </a:cubicBezTo>
                <a:cubicBezTo>
                  <a:pt x="31894" y="5299689"/>
                  <a:pt x="23872" y="5225525"/>
                  <a:pt x="32211" y="5145466"/>
                </a:cubicBezTo>
                <a:cubicBezTo>
                  <a:pt x="34746" y="5048037"/>
                  <a:pt x="41698" y="4890019"/>
                  <a:pt x="40891" y="4778922"/>
                </a:cubicBezTo>
                <a:cubicBezTo>
                  <a:pt x="9869" y="4689468"/>
                  <a:pt x="28501" y="4651846"/>
                  <a:pt x="16777" y="4554239"/>
                </a:cubicBezTo>
                <a:cubicBezTo>
                  <a:pt x="56871" y="4507954"/>
                  <a:pt x="15779" y="4455514"/>
                  <a:pt x="25115" y="4402702"/>
                </a:cubicBezTo>
                <a:cubicBezTo>
                  <a:pt x="-10420" y="4412229"/>
                  <a:pt x="47425" y="4340221"/>
                  <a:pt x="8134" y="4331397"/>
                </a:cubicBezTo>
                <a:lnTo>
                  <a:pt x="21852" y="4299998"/>
                </a:lnTo>
                <a:lnTo>
                  <a:pt x="24178" y="4280659"/>
                </a:lnTo>
                <a:lnTo>
                  <a:pt x="33357" y="4276475"/>
                </a:lnTo>
                <a:lnTo>
                  <a:pt x="42965" y="4248279"/>
                </a:lnTo>
                <a:cubicBezTo>
                  <a:pt x="45246" y="4237522"/>
                  <a:pt x="46159" y="4225720"/>
                  <a:pt x="44865" y="4212329"/>
                </a:cubicBezTo>
                <a:cubicBezTo>
                  <a:pt x="25826" y="4166207"/>
                  <a:pt x="69917" y="4097341"/>
                  <a:pt x="44366" y="4040266"/>
                </a:cubicBezTo>
                <a:cubicBezTo>
                  <a:pt x="38101" y="4019019"/>
                  <a:pt x="37876" y="3951695"/>
                  <a:pt x="49504" y="3938016"/>
                </a:cubicBezTo>
                <a:cubicBezTo>
                  <a:pt x="51863" y="3923784"/>
                  <a:pt x="47442" y="3907760"/>
                  <a:pt x="59997" y="3900263"/>
                </a:cubicBezTo>
                <a:cubicBezTo>
                  <a:pt x="75066" y="3888337"/>
                  <a:pt x="50846" y="3841280"/>
                  <a:pt x="68907" y="3846813"/>
                </a:cubicBezTo>
                <a:cubicBezTo>
                  <a:pt x="52296" y="3813347"/>
                  <a:pt x="68378" y="3745138"/>
                  <a:pt x="75836" y="3715292"/>
                </a:cubicBezTo>
                <a:cubicBezTo>
                  <a:pt x="78813" y="3662330"/>
                  <a:pt x="86378" y="3567665"/>
                  <a:pt x="86775" y="3529044"/>
                </a:cubicBezTo>
                <a:cubicBezTo>
                  <a:pt x="89267" y="3527082"/>
                  <a:pt x="91576" y="3524572"/>
                  <a:pt x="93628" y="3521593"/>
                </a:cubicBezTo>
                <a:cubicBezTo>
                  <a:pt x="105546" y="3504295"/>
                  <a:pt x="106408" y="3475272"/>
                  <a:pt x="95551" y="3456775"/>
                </a:cubicBezTo>
                <a:cubicBezTo>
                  <a:pt x="61828" y="3371150"/>
                  <a:pt x="64401" y="3295875"/>
                  <a:pt x="58296" y="3224475"/>
                </a:cubicBezTo>
                <a:cubicBezTo>
                  <a:pt x="55319" y="3144058"/>
                  <a:pt x="94983" y="3200876"/>
                  <a:pt x="63270" y="3097947"/>
                </a:cubicBezTo>
                <a:cubicBezTo>
                  <a:pt x="77539" y="3088512"/>
                  <a:pt x="78452" y="3075895"/>
                  <a:pt x="72130" y="3053885"/>
                </a:cubicBezTo>
                <a:cubicBezTo>
                  <a:pt x="71735" y="3014911"/>
                  <a:pt x="107041" y="3021320"/>
                  <a:pt x="86532" y="2980007"/>
                </a:cubicBezTo>
                <a:lnTo>
                  <a:pt x="111003" y="2914025"/>
                </a:lnTo>
                <a:cubicBezTo>
                  <a:pt x="105238" y="2917158"/>
                  <a:pt x="98864" y="2862805"/>
                  <a:pt x="98482" y="2847042"/>
                </a:cubicBezTo>
                <a:cubicBezTo>
                  <a:pt x="100672" y="2813890"/>
                  <a:pt x="74268" y="2807204"/>
                  <a:pt x="97880" y="2789385"/>
                </a:cubicBezTo>
                <a:lnTo>
                  <a:pt x="104654" y="2785130"/>
                </a:lnTo>
                <a:cubicBezTo>
                  <a:pt x="104858" y="2782671"/>
                  <a:pt x="105062" y="2780212"/>
                  <a:pt x="105266" y="2777753"/>
                </a:cubicBezTo>
                <a:cubicBezTo>
                  <a:pt x="106158" y="2754272"/>
                  <a:pt x="151678" y="2705182"/>
                  <a:pt x="167835" y="2669363"/>
                </a:cubicBezTo>
                <a:lnTo>
                  <a:pt x="202206" y="2562841"/>
                </a:lnTo>
                <a:lnTo>
                  <a:pt x="213902" y="2508449"/>
                </a:lnTo>
                <a:lnTo>
                  <a:pt x="233809" y="2449158"/>
                </a:lnTo>
                <a:cubicBezTo>
                  <a:pt x="251664" y="2436763"/>
                  <a:pt x="229153" y="2410096"/>
                  <a:pt x="237400" y="2386081"/>
                </a:cubicBezTo>
                <a:cubicBezTo>
                  <a:pt x="227267" y="2347359"/>
                  <a:pt x="241573" y="2261841"/>
                  <a:pt x="235660" y="2226872"/>
                </a:cubicBezTo>
                <a:cubicBezTo>
                  <a:pt x="251820" y="2220679"/>
                  <a:pt x="261258" y="2210661"/>
                  <a:pt x="250116" y="2186312"/>
                </a:cubicBezTo>
                <a:lnTo>
                  <a:pt x="285163" y="2054201"/>
                </a:lnTo>
                <a:cubicBezTo>
                  <a:pt x="307497" y="2045213"/>
                  <a:pt x="272623" y="2017046"/>
                  <a:pt x="297869" y="2009411"/>
                </a:cubicBezTo>
                <a:cubicBezTo>
                  <a:pt x="320898" y="2035913"/>
                  <a:pt x="315992" y="1967554"/>
                  <a:pt x="339406" y="1985345"/>
                </a:cubicBezTo>
                <a:cubicBezTo>
                  <a:pt x="353240" y="1968595"/>
                  <a:pt x="370836" y="1937261"/>
                  <a:pt x="380873" y="1908912"/>
                </a:cubicBezTo>
                <a:cubicBezTo>
                  <a:pt x="350104" y="1811824"/>
                  <a:pt x="395613" y="1878362"/>
                  <a:pt x="399636" y="1815242"/>
                </a:cubicBezTo>
                <a:cubicBezTo>
                  <a:pt x="398754" y="1757178"/>
                  <a:pt x="409420" y="1701224"/>
                  <a:pt x="374372" y="1616165"/>
                </a:cubicBezTo>
                <a:cubicBezTo>
                  <a:pt x="373220" y="1574646"/>
                  <a:pt x="393018" y="1589074"/>
                  <a:pt x="392730" y="1566131"/>
                </a:cubicBezTo>
                <a:cubicBezTo>
                  <a:pt x="365412" y="1510101"/>
                  <a:pt x="394197" y="1511406"/>
                  <a:pt x="372639" y="1478507"/>
                </a:cubicBezTo>
                <a:cubicBezTo>
                  <a:pt x="377761" y="1454951"/>
                  <a:pt x="391457" y="1440777"/>
                  <a:pt x="401555" y="1428806"/>
                </a:cubicBezTo>
                <a:lnTo>
                  <a:pt x="410243" y="1415134"/>
                </a:lnTo>
                <a:lnTo>
                  <a:pt x="411524" y="1406469"/>
                </a:lnTo>
                <a:lnTo>
                  <a:pt x="408887" y="1392331"/>
                </a:lnTo>
                <a:lnTo>
                  <a:pt x="414309" y="1387628"/>
                </a:lnTo>
                <a:lnTo>
                  <a:pt x="415362" y="1380497"/>
                </a:lnTo>
                <a:cubicBezTo>
                  <a:pt x="418872" y="1361702"/>
                  <a:pt x="422095" y="1344022"/>
                  <a:pt x="421850" y="1331725"/>
                </a:cubicBezTo>
                <a:cubicBezTo>
                  <a:pt x="433626" y="1321844"/>
                  <a:pt x="424854" y="1278095"/>
                  <a:pt x="417310" y="1256042"/>
                </a:cubicBezTo>
                <a:cubicBezTo>
                  <a:pt x="413501" y="1216720"/>
                  <a:pt x="436826" y="1191313"/>
                  <a:pt x="415023" y="1150134"/>
                </a:cubicBezTo>
                <a:cubicBezTo>
                  <a:pt x="409434" y="1105134"/>
                  <a:pt x="413370" y="1057259"/>
                  <a:pt x="406174" y="1005645"/>
                </a:cubicBezTo>
                <a:cubicBezTo>
                  <a:pt x="395775" y="973629"/>
                  <a:pt x="433727" y="963997"/>
                  <a:pt x="431864" y="899691"/>
                </a:cubicBezTo>
                <a:cubicBezTo>
                  <a:pt x="435076" y="846170"/>
                  <a:pt x="459107" y="752452"/>
                  <a:pt x="462617" y="689088"/>
                </a:cubicBezTo>
                <a:cubicBezTo>
                  <a:pt x="447384" y="623113"/>
                  <a:pt x="508572" y="589979"/>
                  <a:pt x="510810" y="526328"/>
                </a:cubicBezTo>
                <a:cubicBezTo>
                  <a:pt x="481634" y="460515"/>
                  <a:pt x="546528" y="487988"/>
                  <a:pt x="542477" y="433873"/>
                </a:cubicBezTo>
                <a:cubicBezTo>
                  <a:pt x="514702" y="343844"/>
                  <a:pt x="563781" y="437996"/>
                  <a:pt x="549936" y="301688"/>
                </a:cubicBezTo>
                <a:cubicBezTo>
                  <a:pt x="545577" y="293639"/>
                  <a:pt x="549120" y="277645"/>
                  <a:pt x="554757" y="279945"/>
                </a:cubicBezTo>
                <a:cubicBezTo>
                  <a:pt x="552714" y="271180"/>
                  <a:pt x="541267" y="249562"/>
                  <a:pt x="550124" y="248508"/>
                </a:cubicBezTo>
                <a:cubicBezTo>
                  <a:pt x="549604" y="205525"/>
                  <a:pt x="542818" y="162084"/>
                  <a:pt x="530424" y="122373"/>
                </a:cubicBezTo>
                <a:cubicBezTo>
                  <a:pt x="542727" y="41074"/>
                  <a:pt x="502709" y="81459"/>
                  <a:pt x="504802" y="218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61363-DFF0-A638-424B-B3D5612C4C59}"/>
              </a:ext>
            </a:extLst>
          </p:cNvPr>
          <p:cNvSpPr txBox="1"/>
          <p:nvPr/>
        </p:nvSpPr>
        <p:spPr>
          <a:xfrm>
            <a:off x="7034256" y="603624"/>
            <a:ext cx="4266089" cy="5650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Male and Female suffering from Heart diseases according to Body Mass Index.</a:t>
            </a:r>
          </a:p>
          <a:p>
            <a:pPr algn="ctr">
              <a:spcAft>
                <a:spcPts val="600"/>
              </a:spcAft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  <a:p>
            <a:pPr algn="ctr">
              <a:spcAft>
                <a:spcPts val="600"/>
              </a:spcAft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We can see that people below the BMI of 40 suffered most from heart diseases.</a:t>
            </a:r>
          </a:p>
          <a:p>
            <a:pPr algn="ctr">
              <a:spcAft>
                <a:spcPts val="600"/>
              </a:spcAft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3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1AA72B-5717-197D-8298-97F1210BF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/>
        </p:blipFill>
        <p:spPr>
          <a:xfrm>
            <a:off x="342161" y="961608"/>
            <a:ext cx="6286215" cy="49347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6A824-FF88-00FB-6C4D-8871ED53C0EB}"/>
              </a:ext>
            </a:extLst>
          </p:cNvPr>
          <p:cNvCxnSpPr/>
          <p:nvPr/>
        </p:nvCxnSpPr>
        <p:spPr>
          <a:xfrm>
            <a:off x="7715252" y="3214688"/>
            <a:ext cx="290036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39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Archiv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595</Words>
  <Application>Microsoft Macintosh PowerPoint</Application>
  <PresentationFormat>Widescreen</PresentationFormat>
  <Paragraphs>64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Bembo</vt:lpstr>
      <vt:lpstr>ArchiveVTI</vt:lpstr>
      <vt:lpstr>Heart stroke prediction</vt:lpstr>
      <vt:lpstr>Abstract</vt:lpstr>
      <vt:lpstr>Problem statement</vt:lpstr>
      <vt:lpstr>Research questions</vt:lpstr>
      <vt:lpstr>Exploratory data analysis</vt:lpstr>
      <vt:lpstr>Understanding  the  dataset</vt:lpstr>
      <vt:lpstr>A statistical overview of the dataset</vt:lpstr>
      <vt:lpstr>Understanding the Distribution of the features</vt:lpstr>
      <vt:lpstr>PowerPoint Presentation</vt:lpstr>
      <vt:lpstr>Relation between number of strokes and work type</vt:lpstr>
      <vt:lpstr>Distribution to show Heart stroke suffered according to age</vt:lpstr>
      <vt:lpstr>IDENTIFYING THE MISSING VALUES</vt:lpstr>
      <vt:lpstr>Dealing  with  missing values</vt:lpstr>
      <vt:lpstr>Correlation analysis</vt:lpstr>
      <vt:lpstr>Converting features to categorical values</vt:lpstr>
      <vt:lpstr>Changing the target variable  to  categorical values</vt:lpstr>
      <vt:lpstr>PowerPoint Presentation</vt:lpstr>
      <vt:lpstr>Splitting the data into testing and validation </vt:lpstr>
      <vt:lpstr>Training  the  naïve bayes model</vt:lpstr>
      <vt:lpstr>Performance of  the training model</vt:lpstr>
      <vt:lpstr>result</vt:lpstr>
      <vt:lpstr>Performance of model on testing data</vt:lpstr>
      <vt:lpstr>Performance on a new test data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stroke prediction</dc:title>
  <dc:creator>Gajiwala, Sun Rakeshkumar</dc:creator>
  <cp:lastModifiedBy>Gajiwala, Sun Rakeshkumar</cp:lastModifiedBy>
  <cp:revision>1</cp:revision>
  <dcterms:created xsi:type="dcterms:W3CDTF">2022-04-26T20:00:50Z</dcterms:created>
  <dcterms:modified xsi:type="dcterms:W3CDTF">2022-05-02T02:03:07Z</dcterms:modified>
</cp:coreProperties>
</file>